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82" r:id="rId3"/>
    <p:sldId id="283" r:id="rId4"/>
    <p:sldId id="258" r:id="rId5"/>
    <p:sldId id="259" r:id="rId6"/>
    <p:sldId id="274" r:id="rId7"/>
    <p:sldId id="260" r:id="rId8"/>
    <p:sldId id="280" r:id="rId9"/>
    <p:sldId id="281" r:id="rId10"/>
    <p:sldId id="261" r:id="rId11"/>
    <p:sldId id="262" r:id="rId12"/>
    <p:sldId id="263" r:id="rId13"/>
    <p:sldId id="264" r:id="rId14"/>
    <p:sldId id="273" r:id="rId15"/>
    <p:sldId id="287" r:id="rId16"/>
    <p:sldId id="275" r:id="rId17"/>
    <p:sldId id="268" r:id="rId18"/>
    <p:sldId id="269" r:id="rId19"/>
    <p:sldId id="279" r:id="rId20"/>
    <p:sldId id="271" r:id="rId21"/>
    <p:sldId id="272" r:id="rId22"/>
    <p:sldId id="289" r:id="rId23"/>
    <p:sldId id="288" r:id="rId24"/>
    <p:sldId id="278" r:id="rId25"/>
    <p:sldId id="257" r:id="rId26"/>
    <p:sldId id="267" r:id="rId27"/>
    <p:sldId id="284" r:id="rId28"/>
    <p:sldId id="293" r:id="rId29"/>
    <p:sldId id="285" r:id="rId30"/>
    <p:sldId id="286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248D2F-3AC9-41FE-A791-A6A12E7A2D68}">
          <p14:sldIdLst>
            <p14:sldId id="256"/>
            <p14:sldId id="282"/>
            <p14:sldId id="283"/>
            <p14:sldId id="258"/>
            <p14:sldId id="259"/>
          </p14:sldIdLst>
        </p14:section>
        <p14:section name="Zonácia" id="{C7AB76E7-AAE4-40AC-A29B-BDFC002C8391}">
          <p14:sldIdLst>
            <p14:sldId id="274"/>
            <p14:sldId id="260"/>
            <p14:sldId id="280"/>
            <p14:sldId id="281"/>
            <p14:sldId id="261"/>
            <p14:sldId id="262"/>
            <p14:sldId id="263"/>
            <p14:sldId id="264"/>
            <p14:sldId id="273"/>
            <p14:sldId id="287"/>
          </p14:sldIdLst>
        </p14:section>
        <p14:section name="Ujma" id="{54C314F3-B4D8-4FA1-BC2C-0E11A9E1035C}">
          <p14:sldIdLst>
            <p14:sldId id="275"/>
            <p14:sldId id="268"/>
            <p14:sldId id="269"/>
            <p14:sldId id="279"/>
            <p14:sldId id="271"/>
            <p14:sldId id="272"/>
            <p14:sldId id="289"/>
            <p14:sldId id="288"/>
          </p14:sldIdLst>
        </p14:section>
        <p14:section name="Správa dozornej rady" id="{57C82385-E006-4BBF-ADB5-F97E2CB81C82}">
          <p14:sldIdLst>
            <p14:sldId id="278"/>
            <p14:sldId id="257"/>
            <p14:sldId id="267"/>
          </p14:sldIdLst>
        </p14:section>
        <p14:section name="Untitled Section" id="{8DE17272-977A-4BD1-A18C-ACE624294607}">
          <p14:sldIdLst>
            <p14:sldId id="284"/>
            <p14:sldId id="293"/>
            <p14:sldId id="285"/>
            <p14:sldId id="286"/>
            <p14:sldId id="290"/>
            <p14:sldId id="291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>
        <p:scale>
          <a:sx n="75" d="100"/>
          <a:sy n="75" d="100"/>
        </p:scale>
        <p:origin x="-1014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90A0E-6952-4DCD-B677-B2F0CEA4EAF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6337C9F-E4EA-4504-9242-1D3F84976F0E}">
      <dgm:prSet phldrT="[Text]"/>
      <dgm:spPr/>
      <dgm:t>
        <a:bodyPr/>
        <a:lstStyle/>
        <a:p>
          <a:r>
            <a:rPr lang="sk-SK" b="1" dirty="0" smtClean="0">
              <a:solidFill>
                <a:schemeClr val="tx1"/>
              </a:solidFill>
            </a:rPr>
            <a:t>70</a:t>
          </a:r>
          <a:r>
            <a:rPr lang="en-US" b="1" dirty="0" smtClean="0">
              <a:solidFill>
                <a:schemeClr val="tx1"/>
              </a:solidFill>
            </a:rPr>
            <a:t>%</a:t>
          </a:r>
          <a:r>
            <a:rPr lang="sk-SK" b="1" dirty="0" smtClean="0">
              <a:solidFill>
                <a:schemeClr val="tx1"/>
              </a:solidFill>
            </a:rPr>
            <a:t> územia</a:t>
          </a:r>
          <a:endParaRPr lang="sk-SK" b="1" dirty="0">
            <a:solidFill>
              <a:schemeClr val="tx1"/>
            </a:solidFill>
          </a:endParaRPr>
        </a:p>
      </dgm:t>
    </dgm:pt>
    <dgm:pt modelId="{25690451-95BF-4E0F-ACC8-505E6F205BB5}" type="parTrans" cxnId="{DFBFD16E-790F-4792-8B0B-A181FD28D571}">
      <dgm:prSet/>
      <dgm:spPr/>
      <dgm:t>
        <a:bodyPr/>
        <a:lstStyle/>
        <a:p>
          <a:endParaRPr lang="sk-SK"/>
        </a:p>
      </dgm:t>
    </dgm:pt>
    <dgm:pt modelId="{4C9A051C-6D1D-4083-9685-5B74032A9126}" type="sibTrans" cxnId="{DFBFD16E-790F-4792-8B0B-A181FD28D571}">
      <dgm:prSet/>
      <dgm:spPr/>
      <dgm:t>
        <a:bodyPr/>
        <a:lstStyle/>
        <a:p>
          <a:endParaRPr lang="sk-SK"/>
        </a:p>
      </dgm:t>
    </dgm:pt>
    <dgm:pt modelId="{2A6DC644-B68D-4FA9-B505-38281F10721A}">
      <dgm:prSet phldrT="[Text]"/>
      <dgm:spPr/>
      <dgm:t>
        <a:bodyPr/>
        <a:lstStyle/>
        <a:p>
          <a:r>
            <a:rPr lang="sk-SK" dirty="0" smtClean="0">
              <a:solidFill>
                <a:schemeClr val="tx1"/>
              </a:solidFill>
            </a:rPr>
            <a:t>1372,2 ha</a:t>
          </a:r>
          <a:endParaRPr lang="sk-SK" dirty="0">
            <a:solidFill>
              <a:schemeClr val="tx1"/>
            </a:solidFill>
          </a:endParaRPr>
        </a:p>
      </dgm:t>
    </dgm:pt>
    <dgm:pt modelId="{EC45D433-C7AE-47E8-A601-545275EAF927}" type="parTrans" cxnId="{6E1A9C33-510A-4390-92E3-A269A4D82F59}">
      <dgm:prSet/>
      <dgm:spPr/>
      <dgm:t>
        <a:bodyPr/>
        <a:lstStyle/>
        <a:p>
          <a:endParaRPr lang="sk-SK"/>
        </a:p>
      </dgm:t>
    </dgm:pt>
    <dgm:pt modelId="{4C6A138B-EB1A-4DBA-8A4C-46F4C80A40D8}" type="sibTrans" cxnId="{6E1A9C33-510A-4390-92E3-A269A4D82F59}">
      <dgm:prSet/>
      <dgm:spPr/>
      <dgm:t>
        <a:bodyPr/>
        <a:lstStyle/>
        <a:p>
          <a:endParaRPr lang="sk-SK"/>
        </a:p>
      </dgm:t>
    </dgm:pt>
    <dgm:pt modelId="{1A1E39B2-3E14-428D-9384-930722DB7828}">
      <dgm:prSet phldrT="[Text]"/>
      <dgm:spPr/>
      <dgm:t>
        <a:bodyPr/>
        <a:lstStyle/>
        <a:p>
          <a:r>
            <a:rPr lang="sk-SK" dirty="0" smtClean="0">
              <a:solidFill>
                <a:schemeClr val="tx1"/>
              </a:solidFill>
            </a:rPr>
            <a:t>30.419,72 </a:t>
          </a:r>
          <a:r>
            <a:rPr lang="en-US" dirty="0" smtClean="0">
              <a:solidFill>
                <a:schemeClr val="tx1"/>
              </a:solidFill>
            </a:rPr>
            <a:t>€</a:t>
          </a:r>
          <a:r>
            <a:rPr lang="sk-SK" dirty="0" smtClean="0">
              <a:solidFill>
                <a:schemeClr val="tx1"/>
              </a:solidFill>
            </a:rPr>
            <a:t> / rok</a:t>
          </a:r>
          <a:endParaRPr lang="sk-SK" dirty="0">
            <a:solidFill>
              <a:schemeClr val="tx1"/>
            </a:solidFill>
          </a:endParaRPr>
        </a:p>
      </dgm:t>
    </dgm:pt>
    <dgm:pt modelId="{AC768884-9295-4730-878A-EFEC425C6106}" type="parTrans" cxnId="{734E3DAC-7A11-4522-9940-5A2DA8CE69B7}">
      <dgm:prSet/>
      <dgm:spPr/>
      <dgm:t>
        <a:bodyPr/>
        <a:lstStyle/>
        <a:p>
          <a:endParaRPr lang="sk-SK"/>
        </a:p>
      </dgm:t>
    </dgm:pt>
    <dgm:pt modelId="{16D220E0-C63C-4366-A959-4719C2976454}" type="sibTrans" cxnId="{734E3DAC-7A11-4522-9940-5A2DA8CE69B7}">
      <dgm:prSet/>
      <dgm:spPr/>
      <dgm:t>
        <a:bodyPr/>
        <a:lstStyle/>
        <a:p>
          <a:endParaRPr lang="sk-SK"/>
        </a:p>
      </dgm:t>
    </dgm:pt>
    <dgm:pt modelId="{87FF9A0A-98F7-43AC-90B9-E4741961BE95}">
      <dgm:prSet phldrT="[Text]"/>
      <dgm:spPr/>
      <dgm:t>
        <a:bodyPr/>
        <a:lstStyle/>
        <a:p>
          <a:r>
            <a:rPr lang="sk-SK" dirty="0" smtClean="0">
              <a:solidFill>
                <a:schemeClr val="tx1"/>
              </a:solidFill>
            </a:rPr>
            <a:t>30 rokov</a:t>
          </a:r>
          <a:endParaRPr lang="sk-SK" dirty="0">
            <a:solidFill>
              <a:schemeClr val="tx1"/>
            </a:solidFill>
          </a:endParaRPr>
        </a:p>
      </dgm:t>
    </dgm:pt>
    <dgm:pt modelId="{2E1EC488-DC25-4BB6-8E11-276608C048E0}" type="parTrans" cxnId="{2E8983DD-AC23-4301-BB14-8B2E7963C2F0}">
      <dgm:prSet/>
      <dgm:spPr/>
      <dgm:t>
        <a:bodyPr/>
        <a:lstStyle/>
        <a:p>
          <a:endParaRPr lang="sk-SK"/>
        </a:p>
      </dgm:t>
    </dgm:pt>
    <dgm:pt modelId="{03FD74D9-A52B-4CE6-B18D-BAE86BB76F91}" type="sibTrans" cxnId="{2E8983DD-AC23-4301-BB14-8B2E7963C2F0}">
      <dgm:prSet/>
      <dgm:spPr/>
      <dgm:t>
        <a:bodyPr/>
        <a:lstStyle/>
        <a:p>
          <a:endParaRPr lang="sk-SK"/>
        </a:p>
      </dgm:t>
    </dgm:pt>
    <dgm:pt modelId="{B9E47D3F-AC4C-4A44-9D39-A520AF303DD3}">
      <dgm:prSet phldrT="[Text]"/>
      <dgm:spPr/>
      <dgm:t>
        <a:bodyPr/>
        <a:lstStyle/>
        <a:p>
          <a:r>
            <a:rPr lang="sk-SK" dirty="0" smtClean="0">
              <a:solidFill>
                <a:schemeClr val="tx1"/>
              </a:solidFill>
            </a:rPr>
            <a:t>Kto vyhodnotí tento EXPERIMENT?</a:t>
          </a:r>
          <a:endParaRPr lang="sk-SK" dirty="0">
            <a:solidFill>
              <a:schemeClr val="tx1"/>
            </a:solidFill>
          </a:endParaRPr>
        </a:p>
      </dgm:t>
    </dgm:pt>
    <dgm:pt modelId="{979D4560-FC52-4A19-A069-20738D872710}" type="parTrans" cxnId="{21D31770-C69C-427E-8604-4AFF80B37CFD}">
      <dgm:prSet/>
      <dgm:spPr/>
      <dgm:t>
        <a:bodyPr/>
        <a:lstStyle/>
        <a:p>
          <a:endParaRPr lang="sk-SK"/>
        </a:p>
      </dgm:t>
    </dgm:pt>
    <dgm:pt modelId="{87468202-E90D-476D-9DAB-E11C659F2114}" type="sibTrans" cxnId="{21D31770-C69C-427E-8604-4AFF80B37CFD}">
      <dgm:prSet/>
      <dgm:spPr/>
      <dgm:t>
        <a:bodyPr/>
        <a:lstStyle/>
        <a:p>
          <a:endParaRPr lang="sk-SK"/>
        </a:p>
      </dgm:t>
    </dgm:pt>
    <dgm:pt modelId="{C6800075-1098-42BC-A12A-CD90AFB69169}" type="pres">
      <dgm:prSet presAssocID="{86490A0E-6952-4DCD-B677-B2F0CEA4EA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k-SK"/>
        </a:p>
      </dgm:t>
    </dgm:pt>
    <dgm:pt modelId="{F8623716-0745-41C1-A6A2-E1A73EF94D19}" type="pres">
      <dgm:prSet presAssocID="{86490A0E-6952-4DCD-B677-B2F0CEA4EAFB}" presName="Name1" presStyleCnt="0"/>
      <dgm:spPr/>
    </dgm:pt>
    <dgm:pt modelId="{8432DFC2-5DD8-41C3-A078-1DF523D8F881}" type="pres">
      <dgm:prSet presAssocID="{86490A0E-6952-4DCD-B677-B2F0CEA4EAFB}" presName="cycle" presStyleCnt="0"/>
      <dgm:spPr/>
    </dgm:pt>
    <dgm:pt modelId="{1EE6F6FA-F353-4035-8D5C-67DB50CEF59D}" type="pres">
      <dgm:prSet presAssocID="{86490A0E-6952-4DCD-B677-B2F0CEA4EAFB}" presName="srcNode" presStyleLbl="node1" presStyleIdx="0" presStyleCnt="5"/>
      <dgm:spPr/>
    </dgm:pt>
    <dgm:pt modelId="{E7B4EF21-2AE4-42FC-9DFE-DF0DDB5E054A}" type="pres">
      <dgm:prSet presAssocID="{86490A0E-6952-4DCD-B677-B2F0CEA4EAFB}" presName="conn" presStyleLbl="parChTrans1D2" presStyleIdx="0" presStyleCnt="1"/>
      <dgm:spPr/>
      <dgm:t>
        <a:bodyPr/>
        <a:lstStyle/>
        <a:p>
          <a:endParaRPr lang="sk-SK"/>
        </a:p>
      </dgm:t>
    </dgm:pt>
    <dgm:pt modelId="{4224DAE9-7657-483C-A8D4-6F76D8DD15C6}" type="pres">
      <dgm:prSet presAssocID="{86490A0E-6952-4DCD-B677-B2F0CEA4EAFB}" presName="extraNode" presStyleLbl="node1" presStyleIdx="0" presStyleCnt="5"/>
      <dgm:spPr/>
    </dgm:pt>
    <dgm:pt modelId="{B7520B67-AAEC-4BCB-A193-933E12A4E843}" type="pres">
      <dgm:prSet presAssocID="{86490A0E-6952-4DCD-B677-B2F0CEA4EAFB}" presName="dstNode" presStyleLbl="node1" presStyleIdx="0" presStyleCnt="5"/>
      <dgm:spPr/>
    </dgm:pt>
    <dgm:pt modelId="{2E59574B-8FC9-4927-911F-FB5AD089BCE0}" type="pres">
      <dgm:prSet presAssocID="{A6337C9F-E4EA-4504-9242-1D3F84976F0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7EDB274-0960-4B28-AB83-A27EA381D74B}" type="pres">
      <dgm:prSet presAssocID="{A6337C9F-E4EA-4504-9242-1D3F84976F0E}" presName="accent_1" presStyleCnt="0"/>
      <dgm:spPr/>
    </dgm:pt>
    <dgm:pt modelId="{65ABFD40-3A84-42B0-914E-28DDE8DD0AAC}" type="pres">
      <dgm:prSet presAssocID="{A6337C9F-E4EA-4504-9242-1D3F84976F0E}" presName="accentRepeatNode" presStyleLbl="solidFgAcc1" presStyleIdx="0" presStyleCnt="5"/>
      <dgm:spPr/>
    </dgm:pt>
    <dgm:pt modelId="{B3762675-9BD4-42A1-8DE9-D4F01279E50A}" type="pres">
      <dgm:prSet presAssocID="{2A6DC644-B68D-4FA9-B505-38281F10721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109D274-D524-489F-8570-37DFD2B54CF5}" type="pres">
      <dgm:prSet presAssocID="{2A6DC644-B68D-4FA9-B505-38281F10721A}" presName="accent_2" presStyleCnt="0"/>
      <dgm:spPr/>
    </dgm:pt>
    <dgm:pt modelId="{A542E8E0-B3B8-4B4B-90A6-0D01A2B2BFC3}" type="pres">
      <dgm:prSet presAssocID="{2A6DC644-B68D-4FA9-B505-38281F10721A}" presName="accentRepeatNode" presStyleLbl="solidFgAcc1" presStyleIdx="1" presStyleCnt="5"/>
      <dgm:spPr/>
    </dgm:pt>
    <dgm:pt modelId="{2EE1CF3F-4FB3-4819-9EB4-FA6F739A15DB}" type="pres">
      <dgm:prSet presAssocID="{1A1E39B2-3E14-428D-9384-930722DB782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9C634B4-7D23-41A4-B7BA-8F0035E0687D}" type="pres">
      <dgm:prSet presAssocID="{1A1E39B2-3E14-428D-9384-930722DB7828}" presName="accent_3" presStyleCnt="0"/>
      <dgm:spPr/>
    </dgm:pt>
    <dgm:pt modelId="{43F3D736-4812-4378-88C2-AC84DD56ADAF}" type="pres">
      <dgm:prSet presAssocID="{1A1E39B2-3E14-428D-9384-930722DB7828}" presName="accentRepeatNode" presStyleLbl="solidFgAcc1" presStyleIdx="2" presStyleCnt="5"/>
      <dgm:spPr/>
    </dgm:pt>
    <dgm:pt modelId="{7565D2D7-52CD-4558-A06F-ADF897BD2A7D}" type="pres">
      <dgm:prSet presAssocID="{87FF9A0A-98F7-43AC-90B9-E4741961BE9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3A737CC-6C87-4667-874D-56F66C7F9B05}" type="pres">
      <dgm:prSet presAssocID="{87FF9A0A-98F7-43AC-90B9-E4741961BE95}" presName="accent_4" presStyleCnt="0"/>
      <dgm:spPr/>
    </dgm:pt>
    <dgm:pt modelId="{60209015-DF36-4442-B117-5BBCAE65DDA4}" type="pres">
      <dgm:prSet presAssocID="{87FF9A0A-98F7-43AC-90B9-E4741961BE95}" presName="accentRepeatNode" presStyleLbl="solidFgAcc1" presStyleIdx="3" presStyleCnt="5"/>
      <dgm:spPr/>
    </dgm:pt>
    <dgm:pt modelId="{8CE9026D-BAA2-4260-B758-687C283754B1}" type="pres">
      <dgm:prSet presAssocID="{B9E47D3F-AC4C-4A44-9D39-A520AF303DD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8DE9424-44CB-4513-A3B3-83E4D6B1AE0A}" type="pres">
      <dgm:prSet presAssocID="{B9E47D3F-AC4C-4A44-9D39-A520AF303DD3}" presName="accent_5" presStyleCnt="0"/>
      <dgm:spPr/>
    </dgm:pt>
    <dgm:pt modelId="{BEFE74D4-FB39-4604-9A51-8852946777B6}" type="pres">
      <dgm:prSet presAssocID="{B9E47D3F-AC4C-4A44-9D39-A520AF303DD3}" presName="accentRepeatNode" presStyleLbl="solidFgAcc1" presStyleIdx="4" presStyleCnt="5"/>
      <dgm:spPr/>
    </dgm:pt>
  </dgm:ptLst>
  <dgm:cxnLst>
    <dgm:cxn modelId="{21D31770-C69C-427E-8604-4AFF80B37CFD}" srcId="{86490A0E-6952-4DCD-B677-B2F0CEA4EAFB}" destId="{B9E47D3F-AC4C-4A44-9D39-A520AF303DD3}" srcOrd="4" destOrd="0" parTransId="{979D4560-FC52-4A19-A069-20738D872710}" sibTransId="{87468202-E90D-476D-9DAB-E11C659F2114}"/>
    <dgm:cxn modelId="{734E3DAC-7A11-4522-9940-5A2DA8CE69B7}" srcId="{86490A0E-6952-4DCD-B677-B2F0CEA4EAFB}" destId="{1A1E39B2-3E14-428D-9384-930722DB7828}" srcOrd="2" destOrd="0" parTransId="{AC768884-9295-4730-878A-EFEC425C6106}" sibTransId="{16D220E0-C63C-4366-A959-4719C2976454}"/>
    <dgm:cxn modelId="{DFBFD16E-790F-4792-8B0B-A181FD28D571}" srcId="{86490A0E-6952-4DCD-B677-B2F0CEA4EAFB}" destId="{A6337C9F-E4EA-4504-9242-1D3F84976F0E}" srcOrd="0" destOrd="0" parTransId="{25690451-95BF-4E0F-ACC8-505E6F205BB5}" sibTransId="{4C9A051C-6D1D-4083-9685-5B74032A9126}"/>
    <dgm:cxn modelId="{2E8983DD-AC23-4301-BB14-8B2E7963C2F0}" srcId="{86490A0E-6952-4DCD-B677-B2F0CEA4EAFB}" destId="{87FF9A0A-98F7-43AC-90B9-E4741961BE95}" srcOrd="3" destOrd="0" parTransId="{2E1EC488-DC25-4BB6-8E11-276608C048E0}" sibTransId="{03FD74D9-A52B-4CE6-B18D-BAE86BB76F91}"/>
    <dgm:cxn modelId="{3A33D4B4-8372-44DD-8534-9F738C8EE397}" type="presOf" srcId="{86490A0E-6952-4DCD-B677-B2F0CEA4EAFB}" destId="{C6800075-1098-42BC-A12A-CD90AFB69169}" srcOrd="0" destOrd="0" presId="urn:microsoft.com/office/officeart/2008/layout/VerticalCurvedList"/>
    <dgm:cxn modelId="{095806DD-A055-4C5D-92F4-911B7AE8DAC6}" type="presOf" srcId="{B9E47D3F-AC4C-4A44-9D39-A520AF303DD3}" destId="{8CE9026D-BAA2-4260-B758-687C283754B1}" srcOrd="0" destOrd="0" presId="urn:microsoft.com/office/officeart/2008/layout/VerticalCurvedList"/>
    <dgm:cxn modelId="{7637D7E4-F879-48B5-A0C4-E18280ACEEAF}" type="presOf" srcId="{1A1E39B2-3E14-428D-9384-930722DB7828}" destId="{2EE1CF3F-4FB3-4819-9EB4-FA6F739A15DB}" srcOrd="0" destOrd="0" presId="urn:microsoft.com/office/officeart/2008/layout/VerticalCurvedList"/>
    <dgm:cxn modelId="{0E889897-EFFA-427C-928F-9B4CC88FB2B4}" type="presOf" srcId="{2A6DC644-B68D-4FA9-B505-38281F10721A}" destId="{B3762675-9BD4-42A1-8DE9-D4F01279E50A}" srcOrd="0" destOrd="0" presId="urn:microsoft.com/office/officeart/2008/layout/VerticalCurvedList"/>
    <dgm:cxn modelId="{64363F08-E1D5-49C4-A5D2-DBE2DB941474}" type="presOf" srcId="{4C9A051C-6D1D-4083-9685-5B74032A9126}" destId="{E7B4EF21-2AE4-42FC-9DFE-DF0DDB5E054A}" srcOrd="0" destOrd="0" presId="urn:microsoft.com/office/officeart/2008/layout/VerticalCurvedList"/>
    <dgm:cxn modelId="{02A7100D-D50B-4F01-B063-2540297383D1}" type="presOf" srcId="{A6337C9F-E4EA-4504-9242-1D3F84976F0E}" destId="{2E59574B-8FC9-4927-911F-FB5AD089BCE0}" srcOrd="0" destOrd="0" presId="urn:microsoft.com/office/officeart/2008/layout/VerticalCurvedList"/>
    <dgm:cxn modelId="{6E1A9C33-510A-4390-92E3-A269A4D82F59}" srcId="{86490A0E-6952-4DCD-B677-B2F0CEA4EAFB}" destId="{2A6DC644-B68D-4FA9-B505-38281F10721A}" srcOrd="1" destOrd="0" parTransId="{EC45D433-C7AE-47E8-A601-545275EAF927}" sibTransId="{4C6A138B-EB1A-4DBA-8A4C-46F4C80A40D8}"/>
    <dgm:cxn modelId="{72B156CB-D239-4BEF-BB1A-B35311E0D0AF}" type="presOf" srcId="{87FF9A0A-98F7-43AC-90B9-E4741961BE95}" destId="{7565D2D7-52CD-4558-A06F-ADF897BD2A7D}" srcOrd="0" destOrd="0" presId="urn:microsoft.com/office/officeart/2008/layout/VerticalCurvedList"/>
    <dgm:cxn modelId="{C2B392A6-7079-4C40-A2DC-C88C8A3CB54F}" type="presParOf" srcId="{C6800075-1098-42BC-A12A-CD90AFB69169}" destId="{F8623716-0745-41C1-A6A2-E1A73EF94D19}" srcOrd="0" destOrd="0" presId="urn:microsoft.com/office/officeart/2008/layout/VerticalCurvedList"/>
    <dgm:cxn modelId="{7DE1232D-6D45-4FA4-B001-02EBCBC662EE}" type="presParOf" srcId="{F8623716-0745-41C1-A6A2-E1A73EF94D19}" destId="{8432DFC2-5DD8-41C3-A078-1DF523D8F881}" srcOrd="0" destOrd="0" presId="urn:microsoft.com/office/officeart/2008/layout/VerticalCurvedList"/>
    <dgm:cxn modelId="{A9624D31-4810-4A9B-ADA2-302422A45688}" type="presParOf" srcId="{8432DFC2-5DD8-41C3-A078-1DF523D8F881}" destId="{1EE6F6FA-F353-4035-8D5C-67DB50CEF59D}" srcOrd="0" destOrd="0" presId="urn:microsoft.com/office/officeart/2008/layout/VerticalCurvedList"/>
    <dgm:cxn modelId="{56ED3D35-3BEF-458E-8710-30CEED034F0F}" type="presParOf" srcId="{8432DFC2-5DD8-41C3-A078-1DF523D8F881}" destId="{E7B4EF21-2AE4-42FC-9DFE-DF0DDB5E054A}" srcOrd="1" destOrd="0" presId="urn:microsoft.com/office/officeart/2008/layout/VerticalCurvedList"/>
    <dgm:cxn modelId="{D773A6D3-F57C-40BE-80B6-1E90A6EDB5DB}" type="presParOf" srcId="{8432DFC2-5DD8-41C3-A078-1DF523D8F881}" destId="{4224DAE9-7657-483C-A8D4-6F76D8DD15C6}" srcOrd="2" destOrd="0" presId="urn:microsoft.com/office/officeart/2008/layout/VerticalCurvedList"/>
    <dgm:cxn modelId="{CCB812CB-3302-4485-B278-08CE50BBB284}" type="presParOf" srcId="{8432DFC2-5DD8-41C3-A078-1DF523D8F881}" destId="{B7520B67-AAEC-4BCB-A193-933E12A4E843}" srcOrd="3" destOrd="0" presId="urn:microsoft.com/office/officeart/2008/layout/VerticalCurvedList"/>
    <dgm:cxn modelId="{B1E3AAB0-DE41-4604-B808-E0BA2DD8743D}" type="presParOf" srcId="{F8623716-0745-41C1-A6A2-E1A73EF94D19}" destId="{2E59574B-8FC9-4927-911F-FB5AD089BCE0}" srcOrd="1" destOrd="0" presId="urn:microsoft.com/office/officeart/2008/layout/VerticalCurvedList"/>
    <dgm:cxn modelId="{C9B85D68-8F59-4D3B-916D-9B82E70204CC}" type="presParOf" srcId="{F8623716-0745-41C1-A6A2-E1A73EF94D19}" destId="{67EDB274-0960-4B28-AB83-A27EA381D74B}" srcOrd="2" destOrd="0" presId="urn:microsoft.com/office/officeart/2008/layout/VerticalCurvedList"/>
    <dgm:cxn modelId="{4AAF1BE9-8459-4A24-9CBC-189B2637066D}" type="presParOf" srcId="{67EDB274-0960-4B28-AB83-A27EA381D74B}" destId="{65ABFD40-3A84-42B0-914E-28DDE8DD0AAC}" srcOrd="0" destOrd="0" presId="urn:microsoft.com/office/officeart/2008/layout/VerticalCurvedList"/>
    <dgm:cxn modelId="{554379B5-72EF-45D5-BAB5-F7D36C07F610}" type="presParOf" srcId="{F8623716-0745-41C1-A6A2-E1A73EF94D19}" destId="{B3762675-9BD4-42A1-8DE9-D4F01279E50A}" srcOrd="3" destOrd="0" presId="urn:microsoft.com/office/officeart/2008/layout/VerticalCurvedList"/>
    <dgm:cxn modelId="{DC9C1DB7-D521-497C-8C93-FCC29982F00E}" type="presParOf" srcId="{F8623716-0745-41C1-A6A2-E1A73EF94D19}" destId="{F109D274-D524-489F-8570-37DFD2B54CF5}" srcOrd="4" destOrd="0" presId="urn:microsoft.com/office/officeart/2008/layout/VerticalCurvedList"/>
    <dgm:cxn modelId="{E7A9B61D-F4A0-4720-A1E5-4A9C5CEB9781}" type="presParOf" srcId="{F109D274-D524-489F-8570-37DFD2B54CF5}" destId="{A542E8E0-B3B8-4B4B-90A6-0D01A2B2BFC3}" srcOrd="0" destOrd="0" presId="urn:microsoft.com/office/officeart/2008/layout/VerticalCurvedList"/>
    <dgm:cxn modelId="{136BAF51-3FAD-459E-8836-2071983CF604}" type="presParOf" srcId="{F8623716-0745-41C1-A6A2-E1A73EF94D19}" destId="{2EE1CF3F-4FB3-4819-9EB4-FA6F739A15DB}" srcOrd="5" destOrd="0" presId="urn:microsoft.com/office/officeart/2008/layout/VerticalCurvedList"/>
    <dgm:cxn modelId="{4E0AF65C-94DE-4FA6-BE56-495A0E456D88}" type="presParOf" srcId="{F8623716-0745-41C1-A6A2-E1A73EF94D19}" destId="{69C634B4-7D23-41A4-B7BA-8F0035E0687D}" srcOrd="6" destOrd="0" presId="urn:microsoft.com/office/officeart/2008/layout/VerticalCurvedList"/>
    <dgm:cxn modelId="{B4374266-1AFF-4F64-BA99-9778207B1FA5}" type="presParOf" srcId="{69C634B4-7D23-41A4-B7BA-8F0035E0687D}" destId="{43F3D736-4812-4378-88C2-AC84DD56ADAF}" srcOrd="0" destOrd="0" presId="urn:microsoft.com/office/officeart/2008/layout/VerticalCurvedList"/>
    <dgm:cxn modelId="{12383331-9F08-4492-8E5E-5269BA976C73}" type="presParOf" srcId="{F8623716-0745-41C1-A6A2-E1A73EF94D19}" destId="{7565D2D7-52CD-4558-A06F-ADF897BD2A7D}" srcOrd="7" destOrd="0" presId="urn:microsoft.com/office/officeart/2008/layout/VerticalCurvedList"/>
    <dgm:cxn modelId="{789D69B4-284C-4651-9E05-1EBFA6AF8B07}" type="presParOf" srcId="{F8623716-0745-41C1-A6A2-E1A73EF94D19}" destId="{B3A737CC-6C87-4667-874D-56F66C7F9B05}" srcOrd="8" destOrd="0" presId="urn:microsoft.com/office/officeart/2008/layout/VerticalCurvedList"/>
    <dgm:cxn modelId="{29584667-13D2-44E4-9A7F-69745ADCC75C}" type="presParOf" srcId="{B3A737CC-6C87-4667-874D-56F66C7F9B05}" destId="{60209015-DF36-4442-B117-5BBCAE65DDA4}" srcOrd="0" destOrd="0" presId="urn:microsoft.com/office/officeart/2008/layout/VerticalCurvedList"/>
    <dgm:cxn modelId="{5D4478E3-C0B3-4774-A184-4745029127C5}" type="presParOf" srcId="{F8623716-0745-41C1-A6A2-E1A73EF94D19}" destId="{8CE9026D-BAA2-4260-B758-687C283754B1}" srcOrd="9" destOrd="0" presId="urn:microsoft.com/office/officeart/2008/layout/VerticalCurvedList"/>
    <dgm:cxn modelId="{A22AF46B-18F1-45C5-8C36-C140BC0E11CE}" type="presParOf" srcId="{F8623716-0745-41C1-A6A2-E1A73EF94D19}" destId="{B8DE9424-44CB-4513-A3B3-83E4D6B1AE0A}" srcOrd="10" destOrd="0" presId="urn:microsoft.com/office/officeart/2008/layout/VerticalCurvedList"/>
    <dgm:cxn modelId="{8A45ED57-5E4B-48F4-9EA1-6C79B21E0359}" type="presParOf" srcId="{B8DE9424-44CB-4513-A3B3-83E4D6B1AE0A}" destId="{BEFE74D4-FB39-4604-9A51-8852946777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143A7-618D-42D6-872C-748478D7797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1F86FFB-9912-45FE-9C5A-9E3B2722B5CC}">
      <dgm:prSet phldrT="[Text]"/>
      <dgm:spPr/>
      <dgm:t>
        <a:bodyPr/>
        <a:lstStyle/>
        <a:p>
          <a:r>
            <a:rPr lang="sk-SK" smtClean="0"/>
            <a:t>Lesné plody, huby</a:t>
          </a:r>
          <a:endParaRPr lang="sk-SK" dirty="0"/>
        </a:p>
      </dgm:t>
    </dgm:pt>
    <dgm:pt modelId="{67FEFEC4-AE0F-47D3-B118-4B11227F07DB}" type="parTrans" cxnId="{657333BA-75E3-4BFD-B3EC-B75F44AB6255}">
      <dgm:prSet/>
      <dgm:spPr/>
      <dgm:t>
        <a:bodyPr/>
        <a:lstStyle/>
        <a:p>
          <a:endParaRPr lang="sk-SK"/>
        </a:p>
      </dgm:t>
    </dgm:pt>
    <dgm:pt modelId="{E7AD9E7F-550F-4897-A209-70B40453CCA1}" type="sibTrans" cxnId="{657333BA-75E3-4BFD-B3EC-B75F44AB6255}">
      <dgm:prSet/>
      <dgm:spPr/>
      <dgm:t>
        <a:bodyPr/>
        <a:lstStyle/>
        <a:p>
          <a:endParaRPr lang="sk-SK"/>
        </a:p>
      </dgm:t>
    </dgm:pt>
    <dgm:pt modelId="{3259BE76-58B7-446E-B3D8-AEFC91D1885E}">
      <dgm:prSet phldrT="[Text]"/>
      <dgm:spPr/>
      <dgm:t>
        <a:bodyPr/>
        <a:lstStyle/>
        <a:p>
          <a:r>
            <a:rPr lang="sk-SK" dirty="0" smtClean="0"/>
            <a:t>Drevo a palivo</a:t>
          </a:r>
          <a:endParaRPr lang="sk-SK" dirty="0"/>
        </a:p>
      </dgm:t>
    </dgm:pt>
    <dgm:pt modelId="{56F00C5A-8E41-4596-8397-6646C166D40E}" type="parTrans" cxnId="{5ADF93B6-60F5-4F2A-87DF-3B46FF3E7EC5}">
      <dgm:prSet/>
      <dgm:spPr/>
      <dgm:t>
        <a:bodyPr/>
        <a:lstStyle/>
        <a:p>
          <a:endParaRPr lang="sk-SK"/>
        </a:p>
      </dgm:t>
    </dgm:pt>
    <dgm:pt modelId="{663B954E-920C-4C06-BD41-849128929951}" type="sibTrans" cxnId="{5ADF93B6-60F5-4F2A-87DF-3B46FF3E7EC5}">
      <dgm:prSet/>
      <dgm:spPr/>
      <dgm:t>
        <a:bodyPr/>
        <a:lstStyle/>
        <a:p>
          <a:endParaRPr lang="sk-SK"/>
        </a:p>
      </dgm:t>
    </dgm:pt>
    <dgm:pt modelId="{45CF7082-2FA3-45F8-BB87-BC5C9ADB97F4}">
      <dgm:prSet phldrT="[Text]"/>
      <dgm:spPr/>
      <dgm:t>
        <a:bodyPr/>
        <a:lstStyle/>
        <a:p>
          <a:r>
            <a:rPr lang="sk-SK" dirty="0" smtClean="0"/>
            <a:t>Cena Červenca</a:t>
          </a:r>
          <a:endParaRPr lang="sk-SK" dirty="0"/>
        </a:p>
      </dgm:t>
    </dgm:pt>
    <dgm:pt modelId="{2C3BB577-ED23-4A8A-B7A0-5864EADCCBF2}" type="parTrans" cxnId="{727D7FFA-A92B-45EF-A1B4-9DD7C0ABECD0}">
      <dgm:prSet/>
      <dgm:spPr/>
      <dgm:t>
        <a:bodyPr/>
        <a:lstStyle/>
        <a:p>
          <a:endParaRPr lang="sk-SK"/>
        </a:p>
      </dgm:t>
    </dgm:pt>
    <dgm:pt modelId="{2A66CE41-90EE-456D-9A7F-9F07AF0C9208}" type="sibTrans" cxnId="{727D7FFA-A92B-45EF-A1B4-9DD7C0ABECD0}">
      <dgm:prSet/>
      <dgm:spPr/>
      <dgm:t>
        <a:bodyPr/>
        <a:lstStyle/>
        <a:p>
          <a:endParaRPr lang="sk-SK"/>
        </a:p>
      </dgm:t>
    </dgm:pt>
    <dgm:pt modelId="{8DAB803D-B6A5-40E0-A8A8-1E35A26FAE50}">
      <dgm:prSet phldrT="[Text]"/>
      <dgm:spPr/>
      <dgm:t>
        <a:bodyPr/>
        <a:lstStyle/>
        <a:p>
          <a:r>
            <a:rPr lang="sk-SK" dirty="0" smtClean="0"/>
            <a:t>Poľovníctvo</a:t>
          </a:r>
          <a:endParaRPr lang="sk-SK" dirty="0"/>
        </a:p>
      </dgm:t>
    </dgm:pt>
    <dgm:pt modelId="{9F954EB9-1CB8-4C52-8004-213BF2BB8F81}" type="parTrans" cxnId="{B0913C6F-13A1-4E19-A6D6-E5D45F150131}">
      <dgm:prSet/>
      <dgm:spPr/>
      <dgm:t>
        <a:bodyPr/>
        <a:lstStyle/>
        <a:p>
          <a:endParaRPr lang="sk-SK"/>
        </a:p>
      </dgm:t>
    </dgm:pt>
    <dgm:pt modelId="{A1760574-6867-4E0F-95CA-9C3AD88124C9}" type="sibTrans" cxnId="{B0913C6F-13A1-4E19-A6D6-E5D45F150131}">
      <dgm:prSet/>
      <dgm:spPr/>
      <dgm:t>
        <a:bodyPr/>
        <a:lstStyle/>
        <a:p>
          <a:endParaRPr lang="sk-SK"/>
        </a:p>
      </dgm:t>
    </dgm:pt>
    <dgm:pt modelId="{8BCC412F-A25E-4AB5-A0AF-618D04282DAB}">
      <dgm:prSet phldrT="[Text]"/>
      <dgm:spPr/>
      <dgm:t>
        <a:bodyPr/>
        <a:lstStyle/>
        <a:p>
          <a:r>
            <a:rPr lang="sk-SK" dirty="0" smtClean="0"/>
            <a:t>Lúky a pasienky</a:t>
          </a:r>
          <a:endParaRPr lang="sk-SK" dirty="0"/>
        </a:p>
      </dgm:t>
    </dgm:pt>
    <dgm:pt modelId="{9665CFBF-5548-4737-8FAE-028CCFDCF9B0}" type="parTrans" cxnId="{56A034F0-B493-4F3C-95BF-631050D4938E}">
      <dgm:prSet/>
      <dgm:spPr/>
      <dgm:t>
        <a:bodyPr/>
        <a:lstStyle/>
        <a:p>
          <a:endParaRPr lang="sk-SK"/>
        </a:p>
      </dgm:t>
    </dgm:pt>
    <dgm:pt modelId="{AD856EC3-2C33-4E44-AEAF-5B82626C8D5C}" type="sibTrans" cxnId="{56A034F0-B493-4F3C-95BF-631050D4938E}">
      <dgm:prSet/>
      <dgm:spPr/>
      <dgm:t>
        <a:bodyPr/>
        <a:lstStyle/>
        <a:p>
          <a:endParaRPr lang="sk-SK"/>
        </a:p>
      </dgm:t>
    </dgm:pt>
    <dgm:pt modelId="{BD857791-5E99-4C38-B4DB-40D783044AD0}">
      <dgm:prSet phldrT="[Text]"/>
      <dgm:spPr/>
      <dgm:t>
        <a:bodyPr/>
        <a:lstStyle/>
        <a:p>
          <a:r>
            <a:rPr lang="sk-SK" dirty="0" smtClean="0"/>
            <a:t>Horolezci, Skialpinisti</a:t>
          </a:r>
          <a:endParaRPr lang="sk-SK" dirty="0"/>
        </a:p>
      </dgm:t>
    </dgm:pt>
    <dgm:pt modelId="{A15D14B7-8042-4B9B-A6E0-0F265BBC1843}" type="parTrans" cxnId="{99E0E75E-EA01-4EF5-BED7-288559099D4F}">
      <dgm:prSet/>
      <dgm:spPr/>
      <dgm:t>
        <a:bodyPr/>
        <a:lstStyle/>
        <a:p>
          <a:endParaRPr lang="sk-SK"/>
        </a:p>
      </dgm:t>
    </dgm:pt>
    <dgm:pt modelId="{DA25F199-A39A-427E-81D1-8D333257E3D5}" type="sibTrans" cxnId="{99E0E75E-EA01-4EF5-BED7-288559099D4F}">
      <dgm:prSet/>
      <dgm:spPr/>
      <dgm:t>
        <a:bodyPr/>
        <a:lstStyle/>
        <a:p>
          <a:endParaRPr lang="sk-SK"/>
        </a:p>
      </dgm:t>
    </dgm:pt>
    <dgm:pt modelId="{7BB45F74-EAF9-4366-ACCE-865D297C00C9}" type="pres">
      <dgm:prSet presAssocID="{72B143A7-618D-42D6-872C-748478D779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59E3B15-732C-4252-AA11-0559E303451F}" type="pres">
      <dgm:prSet presAssocID="{A1F86FFB-9912-45FE-9C5A-9E3B2722B5C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864D072-9CCF-40FF-A0B6-8F383F000573}" type="pres">
      <dgm:prSet presAssocID="{E7AD9E7F-550F-4897-A209-70B40453CCA1}" presName="sibTrans" presStyleCnt="0"/>
      <dgm:spPr/>
    </dgm:pt>
    <dgm:pt modelId="{C5BD4DB9-0570-43A6-B1DE-038046F71D22}" type="pres">
      <dgm:prSet presAssocID="{3259BE76-58B7-446E-B3D8-AEFC91D188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DD714D0-AD54-4821-87BB-8A99DAE40546}" type="pres">
      <dgm:prSet presAssocID="{663B954E-920C-4C06-BD41-849128929951}" presName="sibTrans" presStyleCnt="0"/>
      <dgm:spPr/>
    </dgm:pt>
    <dgm:pt modelId="{9A5415F2-B1CA-48B8-A2D3-4360DCDEEE22}" type="pres">
      <dgm:prSet presAssocID="{45CF7082-2FA3-45F8-BB87-BC5C9ADB97F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2D7A1E1-1598-4296-B8FF-02465D610575}" type="pres">
      <dgm:prSet presAssocID="{2A66CE41-90EE-456D-9A7F-9F07AF0C9208}" presName="sibTrans" presStyleCnt="0"/>
      <dgm:spPr/>
    </dgm:pt>
    <dgm:pt modelId="{566AE500-B671-4C49-B451-60F4036AD269}" type="pres">
      <dgm:prSet presAssocID="{8DAB803D-B6A5-40E0-A8A8-1E35A26FAE5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03B95C4-0B57-4421-93EB-17894D94BC85}" type="pres">
      <dgm:prSet presAssocID="{A1760574-6867-4E0F-95CA-9C3AD88124C9}" presName="sibTrans" presStyleCnt="0"/>
      <dgm:spPr/>
    </dgm:pt>
    <dgm:pt modelId="{CB5E2550-9855-4885-BB55-4567F6D792A5}" type="pres">
      <dgm:prSet presAssocID="{8BCC412F-A25E-4AB5-A0AF-618D04282DA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0396EB2-961B-46B0-A128-65FA2953782C}" type="pres">
      <dgm:prSet presAssocID="{AD856EC3-2C33-4E44-AEAF-5B82626C8D5C}" presName="sibTrans" presStyleCnt="0"/>
      <dgm:spPr/>
    </dgm:pt>
    <dgm:pt modelId="{9D7C136F-DFE1-4138-BE46-F26718CB66E3}" type="pres">
      <dgm:prSet presAssocID="{BD857791-5E99-4C38-B4DB-40D783044A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FA0511FB-D585-42FC-83FF-5056AB520073}" type="presOf" srcId="{3259BE76-58B7-446E-B3D8-AEFC91D1885E}" destId="{C5BD4DB9-0570-43A6-B1DE-038046F71D22}" srcOrd="0" destOrd="0" presId="urn:microsoft.com/office/officeart/2005/8/layout/default#1"/>
    <dgm:cxn modelId="{56A034F0-B493-4F3C-95BF-631050D4938E}" srcId="{72B143A7-618D-42D6-872C-748478D77977}" destId="{8BCC412F-A25E-4AB5-A0AF-618D04282DAB}" srcOrd="4" destOrd="0" parTransId="{9665CFBF-5548-4737-8FAE-028CCFDCF9B0}" sibTransId="{AD856EC3-2C33-4E44-AEAF-5B82626C8D5C}"/>
    <dgm:cxn modelId="{727D7FFA-A92B-45EF-A1B4-9DD7C0ABECD0}" srcId="{72B143A7-618D-42D6-872C-748478D77977}" destId="{45CF7082-2FA3-45F8-BB87-BC5C9ADB97F4}" srcOrd="2" destOrd="0" parTransId="{2C3BB577-ED23-4A8A-B7A0-5864EADCCBF2}" sibTransId="{2A66CE41-90EE-456D-9A7F-9F07AF0C9208}"/>
    <dgm:cxn modelId="{5ADF93B6-60F5-4F2A-87DF-3B46FF3E7EC5}" srcId="{72B143A7-618D-42D6-872C-748478D77977}" destId="{3259BE76-58B7-446E-B3D8-AEFC91D1885E}" srcOrd="1" destOrd="0" parTransId="{56F00C5A-8E41-4596-8397-6646C166D40E}" sibTransId="{663B954E-920C-4C06-BD41-849128929951}"/>
    <dgm:cxn modelId="{137A5293-E86F-47D3-BF38-AB9FD8B14776}" type="presOf" srcId="{45CF7082-2FA3-45F8-BB87-BC5C9ADB97F4}" destId="{9A5415F2-B1CA-48B8-A2D3-4360DCDEEE22}" srcOrd="0" destOrd="0" presId="urn:microsoft.com/office/officeart/2005/8/layout/default#1"/>
    <dgm:cxn modelId="{AFD6050D-6732-4172-A095-D1C11A3EE6C4}" type="presOf" srcId="{BD857791-5E99-4C38-B4DB-40D783044AD0}" destId="{9D7C136F-DFE1-4138-BE46-F26718CB66E3}" srcOrd="0" destOrd="0" presId="urn:microsoft.com/office/officeart/2005/8/layout/default#1"/>
    <dgm:cxn modelId="{42124D9D-514F-4A1F-B0CA-3EBFE98A4C5F}" type="presOf" srcId="{A1F86FFB-9912-45FE-9C5A-9E3B2722B5CC}" destId="{659E3B15-732C-4252-AA11-0559E303451F}" srcOrd="0" destOrd="0" presId="urn:microsoft.com/office/officeart/2005/8/layout/default#1"/>
    <dgm:cxn modelId="{B0913C6F-13A1-4E19-A6D6-E5D45F150131}" srcId="{72B143A7-618D-42D6-872C-748478D77977}" destId="{8DAB803D-B6A5-40E0-A8A8-1E35A26FAE50}" srcOrd="3" destOrd="0" parTransId="{9F954EB9-1CB8-4C52-8004-213BF2BB8F81}" sibTransId="{A1760574-6867-4E0F-95CA-9C3AD88124C9}"/>
    <dgm:cxn modelId="{EA800364-A78C-4214-A97A-953E5319CDE8}" type="presOf" srcId="{8DAB803D-B6A5-40E0-A8A8-1E35A26FAE50}" destId="{566AE500-B671-4C49-B451-60F4036AD269}" srcOrd="0" destOrd="0" presId="urn:microsoft.com/office/officeart/2005/8/layout/default#1"/>
    <dgm:cxn modelId="{7EE615C7-F1DE-4972-946D-6754B8240356}" type="presOf" srcId="{8BCC412F-A25E-4AB5-A0AF-618D04282DAB}" destId="{CB5E2550-9855-4885-BB55-4567F6D792A5}" srcOrd="0" destOrd="0" presId="urn:microsoft.com/office/officeart/2005/8/layout/default#1"/>
    <dgm:cxn modelId="{99E0E75E-EA01-4EF5-BED7-288559099D4F}" srcId="{72B143A7-618D-42D6-872C-748478D77977}" destId="{BD857791-5E99-4C38-B4DB-40D783044AD0}" srcOrd="5" destOrd="0" parTransId="{A15D14B7-8042-4B9B-A6E0-0F265BBC1843}" sibTransId="{DA25F199-A39A-427E-81D1-8D333257E3D5}"/>
    <dgm:cxn modelId="{C77630DB-9525-4437-A993-969E7522DCAE}" type="presOf" srcId="{72B143A7-618D-42D6-872C-748478D77977}" destId="{7BB45F74-EAF9-4366-ACCE-865D297C00C9}" srcOrd="0" destOrd="0" presId="urn:microsoft.com/office/officeart/2005/8/layout/default#1"/>
    <dgm:cxn modelId="{657333BA-75E3-4BFD-B3EC-B75F44AB6255}" srcId="{72B143A7-618D-42D6-872C-748478D77977}" destId="{A1F86FFB-9912-45FE-9C5A-9E3B2722B5CC}" srcOrd="0" destOrd="0" parTransId="{67FEFEC4-AE0F-47D3-B118-4B11227F07DB}" sibTransId="{E7AD9E7F-550F-4897-A209-70B40453CCA1}"/>
    <dgm:cxn modelId="{3AF78B47-AF84-4757-811D-AEEF70402217}" type="presParOf" srcId="{7BB45F74-EAF9-4366-ACCE-865D297C00C9}" destId="{659E3B15-732C-4252-AA11-0559E303451F}" srcOrd="0" destOrd="0" presId="urn:microsoft.com/office/officeart/2005/8/layout/default#1"/>
    <dgm:cxn modelId="{70D2B544-3875-430F-9E30-27018DD5336A}" type="presParOf" srcId="{7BB45F74-EAF9-4366-ACCE-865D297C00C9}" destId="{3864D072-9CCF-40FF-A0B6-8F383F000573}" srcOrd="1" destOrd="0" presId="urn:microsoft.com/office/officeart/2005/8/layout/default#1"/>
    <dgm:cxn modelId="{BADEA3DC-840A-4E22-9E78-D56B374A0D05}" type="presParOf" srcId="{7BB45F74-EAF9-4366-ACCE-865D297C00C9}" destId="{C5BD4DB9-0570-43A6-B1DE-038046F71D22}" srcOrd="2" destOrd="0" presId="urn:microsoft.com/office/officeart/2005/8/layout/default#1"/>
    <dgm:cxn modelId="{25F3984B-3919-4390-87AA-09C63FC96AD8}" type="presParOf" srcId="{7BB45F74-EAF9-4366-ACCE-865D297C00C9}" destId="{4DD714D0-AD54-4821-87BB-8A99DAE40546}" srcOrd="3" destOrd="0" presId="urn:microsoft.com/office/officeart/2005/8/layout/default#1"/>
    <dgm:cxn modelId="{261A1E8E-43AA-4308-B9CF-F997CED1AD1F}" type="presParOf" srcId="{7BB45F74-EAF9-4366-ACCE-865D297C00C9}" destId="{9A5415F2-B1CA-48B8-A2D3-4360DCDEEE22}" srcOrd="4" destOrd="0" presId="urn:microsoft.com/office/officeart/2005/8/layout/default#1"/>
    <dgm:cxn modelId="{E81219AE-0264-484E-829A-BC9FF4D111AA}" type="presParOf" srcId="{7BB45F74-EAF9-4366-ACCE-865D297C00C9}" destId="{52D7A1E1-1598-4296-B8FF-02465D610575}" srcOrd="5" destOrd="0" presId="urn:microsoft.com/office/officeart/2005/8/layout/default#1"/>
    <dgm:cxn modelId="{AE806F1A-24D8-409A-BA0F-4403C25763A9}" type="presParOf" srcId="{7BB45F74-EAF9-4366-ACCE-865D297C00C9}" destId="{566AE500-B671-4C49-B451-60F4036AD269}" srcOrd="6" destOrd="0" presId="urn:microsoft.com/office/officeart/2005/8/layout/default#1"/>
    <dgm:cxn modelId="{CCDB85BD-4B34-46D9-B345-85127A2586DA}" type="presParOf" srcId="{7BB45F74-EAF9-4366-ACCE-865D297C00C9}" destId="{403B95C4-0B57-4421-93EB-17894D94BC85}" srcOrd="7" destOrd="0" presId="urn:microsoft.com/office/officeart/2005/8/layout/default#1"/>
    <dgm:cxn modelId="{04568143-6CA4-41E5-9ECF-6AA95B0C0A87}" type="presParOf" srcId="{7BB45F74-EAF9-4366-ACCE-865D297C00C9}" destId="{CB5E2550-9855-4885-BB55-4567F6D792A5}" srcOrd="8" destOrd="0" presId="urn:microsoft.com/office/officeart/2005/8/layout/default#1"/>
    <dgm:cxn modelId="{56D99DC1-09A5-417B-9BB9-C499CFD1E14D}" type="presParOf" srcId="{7BB45F74-EAF9-4366-ACCE-865D297C00C9}" destId="{C0396EB2-961B-46B0-A128-65FA2953782C}" srcOrd="9" destOrd="0" presId="urn:microsoft.com/office/officeart/2005/8/layout/default#1"/>
    <dgm:cxn modelId="{6C4F958D-9AF7-4295-BCA5-5B7D22428F53}" type="presParOf" srcId="{7BB45F74-EAF9-4366-ACCE-865D297C00C9}" destId="{9D7C136F-DFE1-4138-BE46-F26718CB66E3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16C02D-30B5-4967-838E-F03230E9553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CA56102-8291-4C8D-9FBD-FA38CC0388A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Prijať ujmu</a:t>
          </a:r>
          <a:endParaRPr lang="sk-SK" dirty="0"/>
        </a:p>
      </dgm:t>
    </dgm:pt>
    <dgm:pt modelId="{3954621A-DF36-4E50-8401-7B4BEDD598A2}" type="parTrans" cxnId="{F283F2B9-CB70-4EED-B938-786DD5E04144}">
      <dgm:prSet/>
      <dgm:spPr/>
      <dgm:t>
        <a:bodyPr/>
        <a:lstStyle/>
        <a:p>
          <a:endParaRPr lang="sk-SK"/>
        </a:p>
      </dgm:t>
    </dgm:pt>
    <dgm:pt modelId="{0BBA92F7-B239-4A93-A43F-64AA31732D07}" type="sibTrans" cxnId="{F283F2B9-CB70-4EED-B938-786DD5E04144}">
      <dgm:prSet/>
      <dgm:spPr/>
      <dgm:t>
        <a:bodyPr/>
        <a:lstStyle/>
        <a:p>
          <a:endParaRPr lang="sk-SK"/>
        </a:p>
      </dgm:t>
    </dgm:pt>
    <dgm:pt modelId="{E3FEEEE1-DB6F-4160-811B-AD2370D85CA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Prijať A-zónu</a:t>
          </a:r>
          <a:endParaRPr lang="sk-SK" dirty="0"/>
        </a:p>
      </dgm:t>
    </dgm:pt>
    <dgm:pt modelId="{F045E0E9-B8F5-427E-869E-FB0A148F1FF1}" type="parTrans" cxnId="{2715AAE9-2616-4C21-B37A-BDEA7DF3487D}">
      <dgm:prSet/>
      <dgm:spPr/>
      <dgm:t>
        <a:bodyPr/>
        <a:lstStyle/>
        <a:p>
          <a:endParaRPr lang="sk-SK"/>
        </a:p>
      </dgm:t>
    </dgm:pt>
    <dgm:pt modelId="{F00E6774-D0BE-4226-B233-C19CE98E943C}" type="sibTrans" cxnId="{2715AAE9-2616-4C21-B37A-BDEA7DF3487D}">
      <dgm:prSet/>
      <dgm:spPr/>
      <dgm:t>
        <a:bodyPr/>
        <a:lstStyle/>
        <a:p>
          <a:endParaRPr lang="sk-SK"/>
        </a:p>
      </dgm:t>
    </dgm:pt>
    <dgm:pt modelId="{2C335D54-1699-4A61-ACFE-2335AA17E24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Dividendy</a:t>
          </a:r>
          <a:endParaRPr lang="sk-SK" dirty="0"/>
        </a:p>
      </dgm:t>
    </dgm:pt>
    <dgm:pt modelId="{1AE05477-DE1D-4714-B55B-B87F5B934953}" type="parTrans" cxnId="{02E473C9-C30F-4B46-87A6-E018A4F53FD4}">
      <dgm:prSet/>
      <dgm:spPr/>
      <dgm:t>
        <a:bodyPr/>
        <a:lstStyle/>
        <a:p>
          <a:endParaRPr lang="sk-SK"/>
        </a:p>
      </dgm:t>
    </dgm:pt>
    <dgm:pt modelId="{6303806F-D3F9-4ABA-A937-6321579D8AC6}" type="sibTrans" cxnId="{02E473C9-C30F-4B46-87A6-E018A4F53FD4}">
      <dgm:prSet/>
      <dgm:spPr/>
      <dgm:t>
        <a:bodyPr/>
        <a:lstStyle/>
        <a:p>
          <a:endParaRPr lang="sk-SK"/>
        </a:p>
      </dgm:t>
    </dgm:pt>
    <dgm:pt modelId="{B1248734-F1C8-4080-B37A-BB3038E4DD2A}" type="pres">
      <dgm:prSet presAssocID="{4A16C02D-30B5-4967-838E-F03230E9553A}" presName="Name0" presStyleCnt="0">
        <dgm:presLayoutVars>
          <dgm:dir/>
          <dgm:resizeHandles val="exact"/>
        </dgm:presLayoutVars>
      </dgm:prSet>
      <dgm:spPr/>
    </dgm:pt>
    <dgm:pt modelId="{81FDC794-822C-4731-A58C-DB65C36BBD08}" type="pres">
      <dgm:prSet presAssocID="{0CA56102-8291-4C8D-9FBD-FA38CC0388A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3E88B1B-30A8-4CC8-9257-6A2F6D52C32E}" type="pres">
      <dgm:prSet presAssocID="{0BBA92F7-B239-4A93-A43F-64AA31732D07}" presName="parSpace" presStyleCnt="0"/>
      <dgm:spPr/>
    </dgm:pt>
    <dgm:pt modelId="{5EEF78ED-2DCD-4182-A4DF-E84A3AFBFBA2}" type="pres">
      <dgm:prSet presAssocID="{E3FEEEE1-DB6F-4160-811B-AD2370D85CA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F337056-DEF9-4AF4-960E-FE0A736A6162}" type="pres">
      <dgm:prSet presAssocID="{F00E6774-D0BE-4226-B233-C19CE98E943C}" presName="parSpace" presStyleCnt="0"/>
      <dgm:spPr/>
    </dgm:pt>
    <dgm:pt modelId="{FA53FDD1-3DA8-4457-8D65-ECAFD7153219}" type="pres">
      <dgm:prSet presAssocID="{2C335D54-1699-4A61-ACFE-2335AA17E24C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715AAE9-2616-4C21-B37A-BDEA7DF3487D}" srcId="{4A16C02D-30B5-4967-838E-F03230E9553A}" destId="{E3FEEEE1-DB6F-4160-811B-AD2370D85CAB}" srcOrd="1" destOrd="0" parTransId="{F045E0E9-B8F5-427E-869E-FB0A148F1FF1}" sibTransId="{F00E6774-D0BE-4226-B233-C19CE98E943C}"/>
    <dgm:cxn modelId="{9FF251CB-1B05-4D66-A30B-A9FC47E3E76A}" type="presOf" srcId="{0CA56102-8291-4C8D-9FBD-FA38CC0388A2}" destId="{81FDC794-822C-4731-A58C-DB65C36BBD08}" srcOrd="0" destOrd="0" presId="urn:microsoft.com/office/officeart/2005/8/layout/hChevron3"/>
    <dgm:cxn modelId="{8D757362-7BAA-4301-8FD3-8DA6EC4ECBE2}" type="presOf" srcId="{4A16C02D-30B5-4967-838E-F03230E9553A}" destId="{B1248734-F1C8-4080-B37A-BB3038E4DD2A}" srcOrd="0" destOrd="0" presId="urn:microsoft.com/office/officeart/2005/8/layout/hChevron3"/>
    <dgm:cxn modelId="{CE4134C3-690E-49D1-B42B-AD3272C1F672}" type="presOf" srcId="{E3FEEEE1-DB6F-4160-811B-AD2370D85CAB}" destId="{5EEF78ED-2DCD-4182-A4DF-E84A3AFBFBA2}" srcOrd="0" destOrd="0" presId="urn:microsoft.com/office/officeart/2005/8/layout/hChevron3"/>
    <dgm:cxn modelId="{F283F2B9-CB70-4EED-B938-786DD5E04144}" srcId="{4A16C02D-30B5-4967-838E-F03230E9553A}" destId="{0CA56102-8291-4C8D-9FBD-FA38CC0388A2}" srcOrd="0" destOrd="0" parTransId="{3954621A-DF36-4E50-8401-7B4BEDD598A2}" sibTransId="{0BBA92F7-B239-4A93-A43F-64AA31732D07}"/>
    <dgm:cxn modelId="{02E473C9-C30F-4B46-87A6-E018A4F53FD4}" srcId="{4A16C02D-30B5-4967-838E-F03230E9553A}" destId="{2C335D54-1699-4A61-ACFE-2335AA17E24C}" srcOrd="2" destOrd="0" parTransId="{1AE05477-DE1D-4714-B55B-B87F5B934953}" sibTransId="{6303806F-D3F9-4ABA-A937-6321579D8AC6}"/>
    <dgm:cxn modelId="{2E7586A3-4D66-4E76-93FE-39A71273D028}" type="presOf" srcId="{2C335D54-1699-4A61-ACFE-2335AA17E24C}" destId="{FA53FDD1-3DA8-4457-8D65-ECAFD7153219}" srcOrd="0" destOrd="0" presId="urn:microsoft.com/office/officeart/2005/8/layout/hChevron3"/>
    <dgm:cxn modelId="{56FC3336-0A16-4787-9610-2BD89FCD840B}" type="presParOf" srcId="{B1248734-F1C8-4080-B37A-BB3038E4DD2A}" destId="{81FDC794-822C-4731-A58C-DB65C36BBD08}" srcOrd="0" destOrd="0" presId="urn:microsoft.com/office/officeart/2005/8/layout/hChevron3"/>
    <dgm:cxn modelId="{377DC590-F9C7-4578-AA3E-A943B417AE68}" type="presParOf" srcId="{B1248734-F1C8-4080-B37A-BB3038E4DD2A}" destId="{F3E88B1B-30A8-4CC8-9257-6A2F6D52C32E}" srcOrd="1" destOrd="0" presId="urn:microsoft.com/office/officeart/2005/8/layout/hChevron3"/>
    <dgm:cxn modelId="{B6A91D97-715D-436D-9CFE-3FC95ECA324D}" type="presParOf" srcId="{B1248734-F1C8-4080-B37A-BB3038E4DD2A}" destId="{5EEF78ED-2DCD-4182-A4DF-E84A3AFBFBA2}" srcOrd="2" destOrd="0" presId="urn:microsoft.com/office/officeart/2005/8/layout/hChevron3"/>
    <dgm:cxn modelId="{C7FCA70B-AF8B-459E-ABB7-5755CE4FB9A9}" type="presParOf" srcId="{B1248734-F1C8-4080-B37A-BB3038E4DD2A}" destId="{CF337056-DEF9-4AF4-960E-FE0A736A6162}" srcOrd="3" destOrd="0" presId="urn:microsoft.com/office/officeart/2005/8/layout/hChevron3"/>
    <dgm:cxn modelId="{6A1AD97A-72DC-4026-A428-517091D8CBCD}" type="presParOf" srcId="{B1248734-F1C8-4080-B37A-BB3038E4DD2A}" destId="{FA53FDD1-3DA8-4457-8D65-ECAFD715321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16C02D-30B5-4967-838E-F03230E9553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CA56102-8291-4C8D-9FBD-FA38CC0388A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Prijať ujmu</a:t>
          </a:r>
          <a:endParaRPr lang="sk-SK" dirty="0"/>
        </a:p>
      </dgm:t>
    </dgm:pt>
    <dgm:pt modelId="{3954621A-DF36-4E50-8401-7B4BEDD598A2}" type="parTrans" cxnId="{F283F2B9-CB70-4EED-B938-786DD5E04144}">
      <dgm:prSet/>
      <dgm:spPr/>
      <dgm:t>
        <a:bodyPr/>
        <a:lstStyle/>
        <a:p>
          <a:endParaRPr lang="sk-SK"/>
        </a:p>
      </dgm:t>
    </dgm:pt>
    <dgm:pt modelId="{0BBA92F7-B239-4A93-A43F-64AA31732D07}" type="sibTrans" cxnId="{F283F2B9-CB70-4EED-B938-786DD5E04144}">
      <dgm:prSet/>
      <dgm:spPr/>
      <dgm:t>
        <a:bodyPr/>
        <a:lstStyle/>
        <a:p>
          <a:endParaRPr lang="sk-SK"/>
        </a:p>
      </dgm:t>
    </dgm:pt>
    <dgm:pt modelId="{E3FEEEE1-DB6F-4160-811B-AD2370D85CA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Zalesniť</a:t>
          </a:r>
          <a:endParaRPr lang="sk-SK" dirty="0"/>
        </a:p>
      </dgm:t>
    </dgm:pt>
    <dgm:pt modelId="{F045E0E9-B8F5-427E-869E-FB0A148F1FF1}" type="parTrans" cxnId="{2715AAE9-2616-4C21-B37A-BDEA7DF3487D}">
      <dgm:prSet/>
      <dgm:spPr/>
      <dgm:t>
        <a:bodyPr/>
        <a:lstStyle/>
        <a:p>
          <a:endParaRPr lang="sk-SK"/>
        </a:p>
      </dgm:t>
    </dgm:pt>
    <dgm:pt modelId="{F00E6774-D0BE-4226-B233-C19CE98E943C}" type="sibTrans" cxnId="{2715AAE9-2616-4C21-B37A-BDEA7DF3487D}">
      <dgm:prSet/>
      <dgm:spPr/>
      <dgm:t>
        <a:bodyPr/>
        <a:lstStyle/>
        <a:p>
          <a:endParaRPr lang="sk-SK"/>
        </a:p>
      </dgm:t>
    </dgm:pt>
    <dgm:pt modelId="{9A062966-1A04-4B92-BBFF-D17D01E61CF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Dividendy</a:t>
          </a:r>
          <a:endParaRPr lang="sk-SK" dirty="0"/>
        </a:p>
      </dgm:t>
    </dgm:pt>
    <dgm:pt modelId="{0E3A12C3-F305-4109-912B-DCE45734409C}" type="parTrans" cxnId="{9AB5966B-74C0-4AF6-9767-196BEF00F1D0}">
      <dgm:prSet/>
      <dgm:spPr/>
      <dgm:t>
        <a:bodyPr/>
        <a:lstStyle/>
        <a:p>
          <a:endParaRPr lang="sk-SK"/>
        </a:p>
      </dgm:t>
    </dgm:pt>
    <dgm:pt modelId="{7A741E15-D387-4A72-84A1-DC053AC0996F}" type="sibTrans" cxnId="{9AB5966B-74C0-4AF6-9767-196BEF00F1D0}">
      <dgm:prSet/>
      <dgm:spPr/>
      <dgm:t>
        <a:bodyPr/>
        <a:lstStyle/>
        <a:p>
          <a:endParaRPr lang="sk-SK"/>
        </a:p>
      </dgm:t>
    </dgm:pt>
    <dgm:pt modelId="{701D61E3-508E-44A7-B7A2-2E902389EC9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Neprijať A-zónu</a:t>
          </a:r>
          <a:endParaRPr lang="sk-SK" dirty="0"/>
        </a:p>
      </dgm:t>
    </dgm:pt>
    <dgm:pt modelId="{60A7D4B8-A582-461F-85C8-C92D6535D408}" type="parTrans" cxnId="{07F21F8B-AC2F-47AA-B7F4-4038A25092AD}">
      <dgm:prSet/>
      <dgm:spPr/>
      <dgm:t>
        <a:bodyPr/>
        <a:lstStyle/>
        <a:p>
          <a:endParaRPr lang="sk-SK"/>
        </a:p>
      </dgm:t>
    </dgm:pt>
    <dgm:pt modelId="{4D58F63C-F96C-402F-9AEB-0144DA4E6DB3}" type="sibTrans" cxnId="{07F21F8B-AC2F-47AA-B7F4-4038A25092AD}">
      <dgm:prSet/>
      <dgm:spPr/>
      <dgm:t>
        <a:bodyPr/>
        <a:lstStyle/>
        <a:p>
          <a:endParaRPr lang="sk-SK"/>
        </a:p>
      </dgm:t>
    </dgm:pt>
    <dgm:pt modelId="{B1248734-F1C8-4080-B37A-BB3038E4DD2A}" type="pres">
      <dgm:prSet presAssocID="{4A16C02D-30B5-4967-838E-F03230E9553A}" presName="Name0" presStyleCnt="0">
        <dgm:presLayoutVars>
          <dgm:dir/>
          <dgm:resizeHandles val="exact"/>
        </dgm:presLayoutVars>
      </dgm:prSet>
      <dgm:spPr/>
    </dgm:pt>
    <dgm:pt modelId="{81FDC794-822C-4731-A58C-DB65C36BBD08}" type="pres">
      <dgm:prSet presAssocID="{0CA56102-8291-4C8D-9FBD-FA38CC0388A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3E88B1B-30A8-4CC8-9257-6A2F6D52C32E}" type="pres">
      <dgm:prSet presAssocID="{0BBA92F7-B239-4A93-A43F-64AA31732D07}" presName="parSpace" presStyleCnt="0"/>
      <dgm:spPr/>
    </dgm:pt>
    <dgm:pt modelId="{3A94B337-E1AA-4DA5-B668-C0E402B2EB4C}" type="pres">
      <dgm:prSet presAssocID="{701D61E3-508E-44A7-B7A2-2E902389EC9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79E4E9E-031C-41C3-82F1-AA50D931C4ED}" type="pres">
      <dgm:prSet presAssocID="{4D58F63C-F96C-402F-9AEB-0144DA4E6DB3}" presName="parSpace" presStyleCnt="0"/>
      <dgm:spPr/>
    </dgm:pt>
    <dgm:pt modelId="{5EEF78ED-2DCD-4182-A4DF-E84A3AFBFBA2}" type="pres">
      <dgm:prSet presAssocID="{E3FEEEE1-DB6F-4160-811B-AD2370D85CAB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F337056-DEF9-4AF4-960E-FE0A736A6162}" type="pres">
      <dgm:prSet presAssocID="{F00E6774-D0BE-4226-B233-C19CE98E943C}" presName="parSpace" presStyleCnt="0"/>
      <dgm:spPr/>
    </dgm:pt>
    <dgm:pt modelId="{F22531B8-0DF4-4A60-B695-6028E1731E1C}" type="pres">
      <dgm:prSet presAssocID="{9A062966-1A04-4B92-BBFF-D17D01E61CF8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AB5966B-74C0-4AF6-9767-196BEF00F1D0}" srcId="{4A16C02D-30B5-4967-838E-F03230E9553A}" destId="{9A062966-1A04-4B92-BBFF-D17D01E61CF8}" srcOrd="3" destOrd="0" parTransId="{0E3A12C3-F305-4109-912B-DCE45734409C}" sibTransId="{7A741E15-D387-4A72-84A1-DC053AC0996F}"/>
    <dgm:cxn modelId="{DC0338C5-CC54-420C-BF8C-BA56999146D9}" type="presOf" srcId="{4A16C02D-30B5-4967-838E-F03230E9553A}" destId="{B1248734-F1C8-4080-B37A-BB3038E4DD2A}" srcOrd="0" destOrd="0" presId="urn:microsoft.com/office/officeart/2005/8/layout/hChevron3"/>
    <dgm:cxn modelId="{F283F2B9-CB70-4EED-B938-786DD5E04144}" srcId="{4A16C02D-30B5-4967-838E-F03230E9553A}" destId="{0CA56102-8291-4C8D-9FBD-FA38CC0388A2}" srcOrd="0" destOrd="0" parTransId="{3954621A-DF36-4E50-8401-7B4BEDD598A2}" sibTransId="{0BBA92F7-B239-4A93-A43F-64AA31732D07}"/>
    <dgm:cxn modelId="{4968EB01-3FBF-4E3B-9D20-612AAD4A6222}" type="presOf" srcId="{701D61E3-508E-44A7-B7A2-2E902389EC9D}" destId="{3A94B337-E1AA-4DA5-B668-C0E402B2EB4C}" srcOrd="0" destOrd="0" presId="urn:microsoft.com/office/officeart/2005/8/layout/hChevron3"/>
    <dgm:cxn modelId="{DDDD9188-C83E-4522-B0CB-DFF65FD6C2E1}" type="presOf" srcId="{0CA56102-8291-4C8D-9FBD-FA38CC0388A2}" destId="{81FDC794-822C-4731-A58C-DB65C36BBD08}" srcOrd="0" destOrd="0" presId="urn:microsoft.com/office/officeart/2005/8/layout/hChevron3"/>
    <dgm:cxn modelId="{23DF812E-FF3B-4B25-B959-199A61CA678B}" type="presOf" srcId="{9A062966-1A04-4B92-BBFF-D17D01E61CF8}" destId="{F22531B8-0DF4-4A60-B695-6028E1731E1C}" srcOrd="0" destOrd="0" presId="urn:microsoft.com/office/officeart/2005/8/layout/hChevron3"/>
    <dgm:cxn modelId="{2715AAE9-2616-4C21-B37A-BDEA7DF3487D}" srcId="{4A16C02D-30B5-4967-838E-F03230E9553A}" destId="{E3FEEEE1-DB6F-4160-811B-AD2370D85CAB}" srcOrd="2" destOrd="0" parTransId="{F045E0E9-B8F5-427E-869E-FB0A148F1FF1}" sibTransId="{F00E6774-D0BE-4226-B233-C19CE98E943C}"/>
    <dgm:cxn modelId="{B431B296-027C-4341-8B19-181706AB7174}" type="presOf" srcId="{E3FEEEE1-DB6F-4160-811B-AD2370D85CAB}" destId="{5EEF78ED-2DCD-4182-A4DF-E84A3AFBFBA2}" srcOrd="0" destOrd="0" presId="urn:microsoft.com/office/officeart/2005/8/layout/hChevron3"/>
    <dgm:cxn modelId="{07F21F8B-AC2F-47AA-B7F4-4038A25092AD}" srcId="{4A16C02D-30B5-4967-838E-F03230E9553A}" destId="{701D61E3-508E-44A7-B7A2-2E902389EC9D}" srcOrd="1" destOrd="0" parTransId="{60A7D4B8-A582-461F-85C8-C92D6535D408}" sibTransId="{4D58F63C-F96C-402F-9AEB-0144DA4E6DB3}"/>
    <dgm:cxn modelId="{F61DA4C3-1597-4D2E-B65E-C40DF6E5CC32}" type="presParOf" srcId="{B1248734-F1C8-4080-B37A-BB3038E4DD2A}" destId="{81FDC794-822C-4731-A58C-DB65C36BBD08}" srcOrd="0" destOrd="0" presId="urn:microsoft.com/office/officeart/2005/8/layout/hChevron3"/>
    <dgm:cxn modelId="{C9D760F1-BE8E-46F8-87F1-DAE9194EECF5}" type="presParOf" srcId="{B1248734-F1C8-4080-B37A-BB3038E4DD2A}" destId="{F3E88B1B-30A8-4CC8-9257-6A2F6D52C32E}" srcOrd="1" destOrd="0" presId="urn:microsoft.com/office/officeart/2005/8/layout/hChevron3"/>
    <dgm:cxn modelId="{06451EBF-D3DD-4F1E-8610-DB12FBDBEC9F}" type="presParOf" srcId="{B1248734-F1C8-4080-B37A-BB3038E4DD2A}" destId="{3A94B337-E1AA-4DA5-B668-C0E402B2EB4C}" srcOrd="2" destOrd="0" presId="urn:microsoft.com/office/officeart/2005/8/layout/hChevron3"/>
    <dgm:cxn modelId="{4F5E3ED2-77EA-476B-B160-3A7818CA34CA}" type="presParOf" srcId="{B1248734-F1C8-4080-B37A-BB3038E4DD2A}" destId="{E79E4E9E-031C-41C3-82F1-AA50D931C4ED}" srcOrd="3" destOrd="0" presId="urn:microsoft.com/office/officeart/2005/8/layout/hChevron3"/>
    <dgm:cxn modelId="{5B05F270-3E16-48CF-90C8-992050EA5BCC}" type="presParOf" srcId="{B1248734-F1C8-4080-B37A-BB3038E4DD2A}" destId="{5EEF78ED-2DCD-4182-A4DF-E84A3AFBFBA2}" srcOrd="4" destOrd="0" presId="urn:microsoft.com/office/officeart/2005/8/layout/hChevron3"/>
    <dgm:cxn modelId="{48F29886-AF16-4C48-8E87-B892A796A020}" type="presParOf" srcId="{B1248734-F1C8-4080-B37A-BB3038E4DD2A}" destId="{CF337056-DEF9-4AF4-960E-FE0A736A6162}" srcOrd="5" destOrd="0" presId="urn:microsoft.com/office/officeart/2005/8/layout/hChevron3"/>
    <dgm:cxn modelId="{D002D4F8-F52C-4E5F-935D-3EBBD3FDC64E}" type="presParOf" srcId="{B1248734-F1C8-4080-B37A-BB3038E4DD2A}" destId="{F22531B8-0DF4-4A60-B695-6028E1731E1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16C02D-30B5-4967-838E-F03230E9553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CA56102-8291-4C8D-9FBD-FA38CC0388A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Neprijať ujmu</a:t>
          </a:r>
          <a:endParaRPr lang="sk-SK" dirty="0"/>
        </a:p>
      </dgm:t>
    </dgm:pt>
    <dgm:pt modelId="{3954621A-DF36-4E50-8401-7B4BEDD598A2}" type="parTrans" cxnId="{F283F2B9-CB70-4EED-B938-786DD5E04144}">
      <dgm:prSet/>
      <dgm:spPr/>
      <dgm:t>
        <a:bodyPr/>
        <a:lstStyle/>
        <a:p>
          <a:endParaRPr lang="sk-SK"/>
        </a:p>
      </dgm:t>
    </dgm:pt>
    <dgm:pt modelId="{0BBA92F7-B239-4A93-A43F-64AA31732D07}" type="sibTrans" cxnId="{F283F2B9-CB70-4EED-B938-786DD5E04144}">
      <dgm:prSet/>
      <dgm:spPr/>
      <dgm:t>
        <a:bodyPr/>
        <a:lstStyle/>
        <a:p>
          <a:endParaRPr lang="sk-SK"/>
        </a:p>
      </dgm:t>
    </dgm:pt>
    <dgm:pt modelId="{E3FEEEE1-DB6F-4160-811B-AD2370D85CA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Spracovať kalamitu</a:t>
          </a:r>
          <a:endParaRPr lang="sk-SK" dirty="0"/>
        </a:p>
      </dgm:t>
    </dgm:pt>
    <dgm:pt modelId="{F045E0E9-B8F5-427E-869E-FB0A148F1FF1}" type="parTrans" cxnId="{2715AAE9-2616-4C21-B37A-BDEA7DF3487D}">
      <dgm:prSet/>
      <dgm:spPr/>
      <dgm:t>
        <a:bodyPr/>
        <a:lstStyle/>
        <a:p>
          <a:endParaRPr lang="sk-SK"/>
        </a:p>
      </dgm:t>
    </dgm:pt>
    <dgm:pt modelId="{F00E6774-D0BE-4226-B233-C19CE98E943C}" type="sibTrans" cxnId="{2715AAE9-2616-4C21-B37A-BDEA7DF3487D}">
      <dgm:prSet/>
      <dgm:spPr/>
      <dgm:t>
        <a:bodyPr/>
        <a:lstStyle/>
        <a:p>
          <a:endParaRPr lang="sk-SK"/>
        </a:p>
      </dgm:t>
    </dgm:pt>
    <dgm:pt modelId="{2C335D54-1699-4A61-ACFE-2335AA17E24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ZISK</a:t>
          </a:r>
          <a:endParaRPr lang="sk-SK" dirty="0"/>
        </a:p>
      </dgm:t>
    </dgm:pt>
    <dgm:pt modelId="{1AE05477-DE1D-4714-B55B-B87F5B934953}" type="parTrans" cxnId="{02E473C9-C30F-4B46-87A6-E018A4F53FD4}">
      <dgm:prSet/>
      <dgm:spPr/>
      <dgm:t>
        <a:bodyPr/>
        <a:lstStyle/>
        <a:p>
          <a:endParaRPr lang="sk-SK"/>
        </a:p>
      </dgm:t>
    </dgm:pt>
    <dgm:pt modelId="{6303806F-D3F9-4ABA-A937-6321579D8AC6}" type="sibTrans" cxnId="{02E473C9-C30F-4B46-87A6-E018A4F53FD4}">
      <dgm:prSet/>
      <dgm:spPr/>
      <dgm:t>
        <a:bodyPr/>
        <a:lstStyle/>
        <a:p>
          <a:endParaRPr lang="sk-SK"/>
        </a:p>
      </dgm:t>
    </dgm:pt>
    <dgm:pt modelId="{AFD517DA-28D0-4365-A2FF-D9D0F8ED7DC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Zalesniť</a:t>
          </a:r>
          <a:endParaRPr lang="sk-SK" dirty="0"/>
        </a:p>
      </dgm:t>
    </dgm:pt>
    <dgm:pt modelId="{D46F22E3-4E06-451D-88D9-1D9749A22EE8}" type="parTrans" cxnId="{CA23B8C4-AEAA-4BAD-ACC2-5EDA06EBDBB2}">
      <dgm:prSet/>
      <dgm:spPr/>
      <dgm:t>
        <a:bodyPr/>
        <a:lstStyle/>
        <a:p>
          <a:endParaRPr lang="sk-SK"/>
        </a:p>
      </dgm:t>
    </dgm:pt>
    <dgm:pt modelId="{6EB19D58-6D99-4D95-B44F-137906008FFE}" type="sibTrans" cxnId="{CA23B8C4-AEAA-4BAD-ACC2-5EDA06EBDBB2}">
      <dgm:prSet/>
      <dgm:spPr/>
      <dgm:t>
        <a:bodyPr/>
        <a:lstStyle/>
        <a:p>
          <a:endParaRPr lang="sk-SK"/>
        </a:p>
      </dgm:t>
    </dgm:pt>
    <dgm:pt modelId="{505238B3-6B8E-4493-B2B1-F4ED18D61205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sk-SK" dirty="0" smtClean="0"/>
            <a:t>DIVIDENDY</a:t>
          </a:r>
          <a:endParaRPr lang="sk-SK" dirty="0"/>
        </a:p>
      </dgm:t>
    </dgm:pt>
    <dgm:pt modelId="{56C68FF4-A85F-468D-998E-67B82334AB8E}" type="parTrans" cxnId="{64D5E49A-9DE3-4CB0-A9AA-520D88207F8A}">
      <dgm:prSet/>
      <dgm:spPr/>
      <dgm:t>
        <a:bodyPr/>
        <a:lstStyle/>
        <a:p>
          <a:endParaRPr lang="sk-SK"/>
        </a:p>
      </dgm:t>
    </dgm:pt>
    <dgm:pt modelId="{1BB4DEBA-118A-4A2E-A935-4B87EEBAB13A}" type="sibTrans" cxnId="{64D5E49A-9DE3-4CB0-A9AA-520D88207F8A}">
      <dgm:prSet/>
      <dgm:spPr/>
      <dgm:t>
        <a:bodyPr/>
        <a:lstStyle/>
        <a:p>
          <a:endParaRPr lang="sk-SK"/>
        </a:p>
      </dgm:t>
    </dgm:pt>
    <dgm:pt modelId="{B1248734-F1C8-4080-B37A-BB3038E4DD2A}" type="pres">
      <dgm:prSet presAssocID="{4A16C02D-30B5-4967-838E-F03230E9553A}" presName="Name0" presStyleCnt="0">
        <dgm:presLayoutVars>
          <dgm:dir/>
          <dgm:resizeHandles val="exact"/>
        </dgm:presLayoutVars>
      </dgm:prSet>
      <dgm:spPr/>
    </dgm:pt>
    <dgm:pt modelId="{81FDC794-822C-4731-A58C-DB65C36BBD08}" type="pres">
      <dgm:prSet presAssocID="{0CA56102-8291-4C8D-9FBD-FA38CC0388A2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3E88B1B-30A8-4CC8-9257-6A2F6D52C32E}" type="pres">
      <dgm:prSet presAssocID="{0BBA92F7-B239-4A93-A43F-64AA31732D07}" presName="parSpace" presStyleCnt="0"/>
      <dgm:spPr/>
    </dgm:pt>
    <dgm:pt modelId="{5EEF78ED-2DCD-4182-A4DF-E84A3AFBFBA2}" type="pres">
      <dgm:prSet presAssocID="{E3FEEEE1-DB6F-4160-811B-AD2370D85CAB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F337056-DEF9-4AF4-960E-FE0A736A6162}" type="pres">
      <dgm:prSet presAssocID="{F00E6774-D0BE-4226-B233-C19CE98E943C}" presName="parSpace" presStyleCnt="0"/>
      <dgm:spPr/>
    </dgm:pt>
    <dgm:pt modelId="{685C4736-2177-4BCE-85E1-F764822B5B8D}" type="pres">
      <dgm:prSet presAssocID="{AFD517DA-28D0-4365-A2FF-D9D0F8ED7DCE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2143DE0-580E-4823-B77B-E3BBD220554E}" type="pres">
      <dgm:prSet presAssocID="{6EB19D58-6D99-4D95-B44F-137906008FFE}" presName="parSpace" presStyleCnt="0"/>
      <dgm:spPr/>
    </dgm:pt>
    <dgm:pt modelId="{FA53FDD1-3DA8-4457-8D65-ECAFD7153219}" type="pres">
      <dgm:prSet presAssocID="{2C335D54-1699-4A61-ACFE-2335AA17E24C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589EA25-DFAF-49AC-A3D4-804770F1A7DE}" type="pres">
      <dgm:prSet presAssocID="{6303806F-D3F9-4ABA-A937-6321579D8AC6}" presName="parSpace" presStyleCnt="0"/>
      <dgm:spPr/>
    </dgm:pt>
    <dgm:pt modelId="{ED2501D2-E3D3-46B9-9FFF-57BC5442475C}" type="pres">
      <dgm:prSet presAssocID="{505238B3-6B8E-4493-B2B1-F4ED18D61205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2E473C9-C30F-4B46-87A6-E018A4F53FD4}" srcId="{4A16C02D-30B5-4967-838E-F03230E9553A}" destId="{2C335D54-1699-4A61-ACFE-2335AA17E24C}" srcOrd="3" destOrd="0" parTransId="{1AE05477-DE1D-4714-B55B-B87F5B934953}" sibTransId="{6303806F-D3F9-4ABA-A937-6321579D8AC6}"/>
    <dgm:cxn modelId="{64D5E49A-9DE3-4CB0-A9AA-520D88207F8A}" srcId="{4A16C02D-30B5-4967-838E-F03230E9553A}" destId="{505238B3-6B8E-4493-B2B1-F4ED18D61205}" srcOrd="4" destOrd="0" parTransId="{56C68FF4-A85F-468D-998E-67B82334AB8E}" sibTransId="{1BB4DEBA-118A-4A2E-A935-4B87EEBAB13A}"/>
    <dgm:cxn modelId="{F283F2B9-CB70-4EED-B938-786DD5E04144}" srcId="{4A16C02D-30B5-4967-838E-F03230E9553A}" destId="{0CA56102-8291-4C8D-9FBD-FA38CC0388A2}" srcOrd="0" destOrd="0" parTransId="{3954621A-DF36-4E50-8401-7B4BEDD598A2}" sibTransId="{0BBA92F7-B239-4A93-A43F-64AA31732D07}"/>
    <dgm:cxn modelId="{FBDF9E6C-BD5F-47B7-B35B-EFDB64B90757}" type="presOf" srcId="{AFD517DA-28D0-4365-A2FF-D9D0F8ED7DCE}" destId="{685C4736-2177-4BCE-85E1-F764822B5B8D}" srcOrd="0" destOrd="0" presId="urn:microsoft.com/office/officeart/2005/8/layout/hChevron3"/>
    <dgm:cxn modelId="{2715AAE9-2616-4C21-B37A-BDEA7DF3487D}" srcId="{4A16C02D-30B5-4967-838E-F03230E9553A}" destId="{E3FEEEE1-DB6F-4160-811B-AD2370D85CAB}" srcOrd="1" destOrd="0" parTransId="{F045E0E9-B8F5-427E-869E-FB0A148F1FF1}" sibTransId="{F00E6774-D0BE-4226-B233-C19CE98E943C}"/>
    <dgm:cxn modelId="{398F4198-2454-4B03-9DC4-C532EFB7B1A4}" type="presOf" srcId="{4A16C02D-30B5-4967-838E-F03230E9553A}" destId="{B1248734-F1C8-4080-B37A-BB3038E4DD2A}" srcOrd="0" destOrd="0" presId="urn:microsoft.com/office/officeart/2005/8/layout/hChevron3"/>
    <dgm:cxn modelId="{CA23B8C4-AEAA-4BAD-ACC2-5EDA06EBDBB2}" srcId="{4A16C02D-30B5-4967-838E-F03230E9553A}" destId="{AFD517DA-28D0-4365-A2FF-D9D0F8ED7DCE}" srcOrd="2" destOrd="0" parTransId="{D46F22E3-4E06-451D-88D9-1D9749A22EE8}" sibTransId="{6EB19D58-6D99-4D95-B44F-137906008FFE}"/>
    <dgm:cxn modelId="{3A141721-D41C-4DF8-AF88-A3F9246B51EF}" type="presOf" srcId="{2C335D54-1699-4A61-ACFE-2335AA17E24C}" destId="{FA53FDD1-3DA8-4457-8D65-ECAFD7153219}" srcOrd="0" destOrd="0" presId="urn:microsoft.com/office/officeart/2005/8/layout/hChevron3"/>
    <dgm:cxn modelId="{EC2359F0-42AB-483C-8957-7491DE059FA4}" type="presOf" srcId="{505238B3-6B8E-4493-B2B1-F4ED18D61205}" destId="{ED2501D2-E3D3-46B9-9FFF-57BC5442475C}" srcOrd="0" destOrd="0" presId="urn:microsoft.com/office/officeart/2005/8/layout/hChevron3"/>
    <dgm:cxn modelId="{7E302440-9518-4748-9B08-715F7D2A61E7}" type="presOf" srcId="{E3FEEEE1-DB6F-4160-811B-AD2370D85CAB}" destId="{5EEF78ED-2DCD-4182-A4DF-E84A3AFBFBA2}" srcOrd="0" destOrd="0" presId="urn:microsoft.com/office/officeart/2005/8/layout/hChevron3"/>
    <dgm:cxn modelId="{5318A3F8-8DFD-4B42-8A4A-87BFA92BC9C4}" type="presOf" srcId="{0CA56102-8291-4C8D-9FBD-FA38CC0388A2}" destId="{81FDC794-822C-4731-A58C-DB65C36BBD08}" srcOrd="0" destOrd="0" presId="urn:microsoft.com/office/officeart/2005/8/layout/hChevron3"/>
    <dgm:cxn modelId="{90C13E3E-B673-4E83-9043-B2284D0D953F}" type="presParOf" srcId="{B1248734-F1C8-4080-B37A-BB3038E4DD2A}" destId="{81FDC794-822C-4731-A58C-DB65C36BBD08}" srcOrd="0" destOrd="0" presId="urn:microsoft.com/office/officeart/2005/8/layout/hChevron3"/>
    <dgm:cxn modelId="{93A78DB4-6288-42D2-B0E1-A8158EAABED3}" type="presParOf" srcId="{B1248734-F1C8-4080-B37A-BB3038E4DD2A}" destId="{F3E88B1B-30A8-4CC8-9257-6A2F6D52C32E}" srcOrd="1" destOrd="0" presId="urn:microsoft.com/office/officeart/2005/8/layout/hChevron3"/>
    <dgm:cxn modelId="{5C9ED1AA-6249-499B-9EF1-6E6E2659F8C1}" type="presParOf" srcId="{B1248734-F1C8-4080-B37A-BB3038E4DD2A}" destId="{5EEF78ED-2DCD-4182-A4DF-E84A3AFBFBA2}" srcOrd="2" destOrd="0" presId="urn:microsoft.com/office/officeart/2005/8/layout/hChevron3"/>
    <dgm:cxn modelId="{8762CFC4-41A6-4002-A860-D539E4146632}" type="presParOf" srcId="{B1248734-F1C8-4080-B37A-BB3038E4DD2A}" destId="{CF337056-DEF9-4AF4-960E-FE0A736A6162}" srcOrd="3" destOrd="0" presId="urn:microsoft.com/office/officeart/2005/8/layout/hChevron3"/>
    <dgm:cxn modelId="{EC9CE6CC-E1FF-47B3-B89B-6254ED1F3656}" type="presParOf" srcId="{B1248734-F1C8-4080-B37A-BB3038E4DD2A}" destId="{685C4736-2177-4BCE-85E1-F764822B5B8D}" srcOrd="4" destOrd="0" presId="urn:microsoft.com/office/officeart/2005/8/layout/hChevron3"/>
    <dgm:cxn modelId="{9F7B30D2-F6A4-4314-87EB-C1BE78754721}" type="presParOf" srcId="{B1248734-F1C8-4080-B37A-BB3038E4DD2A}" destId="{72143DE0-580E-4823-B77B-E3BBD220554E}" srcOrd="5" destOrd="0" presId="urn:microsoft.com/office/officeart/2005/8/layout/hChevron3"/>
    <dgm:cxn modelId="{3F7C7765-0663-48CA-8252-1BFCACA83893}" type="presParOf" srcId="{B1248734-F1C8-4080-B37A-BB3038E4DD2A}" destId="{FA53FDD1-3DA8-4457-8D65-ECAFD7153219}" srcOrd="6" destOrd="0" presId="urn:microsoft.com/office/officeart/2005/8/layout/hChevron3"/>
    <dgm:cxn modelId="{5FCD6700-E2CF-43FB-B2DA-71B3321620A4}" type="presParOf" srcId="{B1248734-F1C8-4080-B37A-BB3038E4DD2A}" destId="{0589EA25-DFAF-49AC-A3D4-804770F1A7DE}" srcOrd="7" destOrd="0" presId="urn:microsoft.com/office/officeart/2005/8/layout/hChevron3"/>
    <dgm:cxn modelId="{0059D091-1CB5-4173-81EB-D6C682823B50}" type="presParOf" srcId="{B1248734-F1C8-4080-B37A-BB3038E4DD2A}" destId="{ED2501D2-E3D3-46B9-9FFF-57BC5442475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4EF21-2AE4-42FC-9DFE-DF0DDB5E054A}">
      <dsp:nvSpPr>
        <dsp:cNvPr id="0" name=""/>
        <dsp:cNvSpPr/>
      </dsp:nvSpPr>
      <dsp:spPr>
        <a:xfrm>
          <a:off x="-5582173" y="-854585"/>
          <a:ext cx="6646296" cy="6646296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574B-8FC9-4927-911F-FB5AD089BCE0}">
      <dsp:nvSpPr>
        <dsp:cNvPr id="0" name=""/>
        <dsp:cNvSpPr/>
      </dsp:nvSpPr>
      <dsp:spPr>
        <a:xfrm>
          <a:off x="465220" y="308471"/>
          <a:ext cx="7695403" cy="617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b="1" kern="1200" dirty="0" smtClean="0">
              <a:solidFill>
                <a:schemeClr val="tx1"/>
              </a:solidFill>
            </a:rPr>
            <a:t>70</a:t>
          </a:r>
          <a:r>
            <a:rPr lang="en-US" sz="3300" b="1" kern="1200" dirty="0" smtClean="0">
              <a:solidFill>
                <a:schemeClr val="tx1"/>
              </a:solidFill>
            </a:rPr>
            <a:t>%</a:t>
          </a:r>
          <a:r>
            <a:rPr lang="sk-SK" sz="3300" b="1" kern="1200" dirty="0" smtClean="0">
              <a:solidFill>
                <a:schemeClr val="tx1"/>
              </a:solidFill>
            </a:rPr>
            <a:t> územia</a:t>
          </a:r>
          <a:endParaRPr lang="sk-SK" sz="3300" b="1" kern="1200" dirty="0">
            <a:solidFill>
              <a:schemeClr val="tx1"/>
            </a:solidFill>
          </a:endParaRPr>
        </a:p>
      </dsp:txBody>
      <dsp:txXfrm>
        <a:off x="465220" y="308471"/>
        <a:ext cx="7695403" cy="617338"/>
      </dsp:txXfrm>
    </dsp:sp>
    <dsp:sp modelId="{65ABFD40-3A84-42B0-914E-28DDE8DD0AAC}">
      <dsp:nvSpPr>
        <dsp:cNvPr id="0" name=""/>
        <dsp:cNvSpPr/>
      </dsp:nvSpPr>
      <dsp:spPr>
        <a:xfrm>
          <a:off x="79383" y="231304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62675-9BD4-42A1-8DE9-D4F01279E50A}">
      <dsp:nvSpPr>
        <dsp:cNvPr id="0" name=""/>
        <dsp:cNvSpPr/>
      </dsp:nvSpPr>
      <dsp:spPr>
        <a:xfrm>
          <a:off x="907586" y="1234182"/>
          <a:ext cx="7253036" cy="617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kern="1200" dirty="0" smtClean="0">
              <a:solidFill>
                <a:schemeClr val="tx1"/>
              </a:solidFill>
            </a:rPr>
            <a:t>1372,2 ha</a:t>
          </a:r>
          <a:endParaRPr lang="sk-SK" sz="3300" kern="1200" dirty="0">
            <a:solidFill>
              <a:schemeClr val="tx1"/>
            </a:solidFill>
          </a:endParaRPr>
        </a:p>
      </dsp:txBody>
      <dsp:txXfrm>
        <a:off x="907586" y="1234182"/>
        <a:ext cx="7253036" cy="617338"/>
      </dsp:txXfrm>
    </dsp:sp>
    <dsp:sp modelId="{A542E8E0-B3B8-4B4B-90A6-0D01A2B2BFC3}">
      <dsp:nvSpPr>
        <dsp:cNvPr id="0" name=""/>
        <dsp:cNvSpPr/>
      </dsp:nvSpPr>
      <dsp:spPr>
        <a:xfrm>
          <a:off x="521750" y="1157015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1CF3F-4FB3-4819-9EB4-FA6F739A15DB}">
      <dsp:nvSpPr>
        <dsp:cNvPr id="0" name=""/>
        <dsp:cNvSpPr/>
      </dsp:nvSpPr>
      <dsp:spPr>
        <a:xfrm>
          <a:off x="1043357" y="2159893"/>
          <a:ext cx="7117265" cy="617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kern="1200" dirty="0" smtClean="0">
              <a:solidFill>
                <a:schemeClr val="tx1"/>
              </a:solidFill>
            </a:rPr>
            <a:t>30.419,72 </a:t>
          </a:r>
          <a:r>
            <a:rPr lang="en-US" sz="3300" kern="1200" dirty="0" smtClean="0">
              <a:solidFill>
                <a:schemeClr val="tx1"/>
              </a:solidFill>
            </a:rPr>
            <a:t>€</a:t>
          </a:r>
          <a:r>
            <a:rPr lang="sk-SK" sz="3300" kern="1200" dirty="0" smtClean="0">
              <a:solidFill>
                <a:schemeClr val="tx1"/>
              </a:solidFill>
            </a:rPr>
            <a:t> / rok</a:t>
          </a:r>
          <a:endParaRPr lang="sk-SK" sz="3300" kern="1200" dirty="0">
            <a:solidFill>
              <a:schemeClr val="tx1"/>
            </a:solidFill>
          </a:endParaRPr>
        </a:p>
      </dsp:txBody>
      <dsp:txXfrm>
        <a:off x="1043357" y="2159893"/>
        <a:ext cx="7117265" cy="617338"/>
      </dsp:txXfrm>
    </dsp:sp>
    <dsp:sp modelId="{43F3D736-4812-4378-88C2-AC84DD56ADAF}">
      <dsp:nvSpPr>
        <dsp:cNvPr id="0" name=""/>
        <dsp:cNvSpPr/>
      </dsp:nvSpPr>
      <dsp:spPr>
        <a:xfrm>
          <a:off x="657521" y="2082726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5D2D7-52CD-4558-A06F-ADF897BD2A7D}">
      <dsp:nvSpPr>
        <dsp:cNvPr id="0" name=""/>
        <dsp:cNvSpPr/>
      </dsp:nvSpPr>
      <dsp:spPr>
        <a:xfrm>
          <a:off x="907586" y="3085604"/>
          <a:ext cx="7253036" cy="617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kern="1200" dirty="0" smtClean="0">
              <a:solidFill>
                <a:schemeClr val="tx1"/>
              </a:solidFill>
            </a:rPr>
            <a:t>30 rokov</a:t>
          </a:r>
          <a:endParaRPr lang="sk-SK" sz="3300" kern="1200" dirty="0">
            <a:solidFill>
              <a:schemeClr val="tx1"/>
            </a:solidFill>
          </a:endParaRPr>
        </a:p>
      </dsp:txBody>
      <dsp:txXfrm>
        <a:off x="907586" y="3085604"/>
        <a:ext cx="7253036" cy="617338"/>
      </dsp:txXfrm>
    </dsp:sp>
    <dsp:sp modelId="{60209015-DF36-4442-B117-5BBCAE65DDA4}">
      <dsp:nvSpPr>
        <dsp:cNvPr id="0" name=""/>
        <dsp:cNvSpPr/>
      </dsp:nvSpPr>
      <dsp:spPr>
        <a:xfrm>
          <a:off x="521750" y="3008437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9026D-BAA2-4260-B758-687C283754B1}">
      <dsp:nvSpPr>
        <dsp:cNvPr id="0" name=""/>
        <dsp:cNvSpPr/>
      </dsp:nvSpPr>
      <dsp:spPr>
        <a:xfrm>
          <a:off x="465220" y="4011315"/>
          <a:ext cx="7695403" cy="617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012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kern="1200" dirty="0" smtClean="0">
              <a:solidFill>
                <a:schemeClr val="tx1"/>
              </a:solidFill>
            </a:rPr>
            <a:t>Kto vyhodnotí tento EXPERIMENT?</a:t>
          </a:r>
          <a:endParaRPr lang="sk-SK" sz="3300" kern="1200" dirty="0">
            <a:solidFill>
              <a:schemeClr val="tx1"/>
            </a:solidFill>
          </a:endParaRPr>
        </a:p>
      </dsp:txBody>
      <dsp:txXfrm>
        <a:off x="465220" y="4011315"/>
        <a:ext cx="7695403" cy="617338"/>
      </dsp:txXfrm>
    </dsp:sp>
    <dsp:sp modelId="{BEFE74D4-FB39-4604-9A51-8852946777B6}">
      <dsp:nvSpPr>
        <dsp:cNvPr id="0" name=""/>
        <dsp:cNvSpPr/>
      </dsp:nvSpPr>
      <dsp:spPr>
        <a:xfrm>
          <a:off x="79383" y="3934148"/>
          <a:ext cx="771672" cy="771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E3B15-732C-4252-AA11-0559E303451F}">
      <dsp:nvSpPr>
        <dsp:cNvPr id="0" name=""/>
        <dsp:cNvSpPr/>
      </dsp:nvSpPr>
      <dsp:spPr>
        <a:xfrm>
          <a:off x="0" y="7969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smtClean="0"/>
            <a:t>Lesné plody, huby</a:t>
          </a:r>
          <a:endParaRPr lang="sk-SK" sz="3700" kern="1200" dirty="0"/>
        </a:p>
      </dsp:txBody>
      <dsp:txXfrm>
        <a:off x="0" y="796924"/>
        <a:ext cx="2571749" cy="1543050"/>
      </dsp:txXfrm>
    </dsp:sp>
    <dsp:sp modelId="{C5BD4DB9-0570-43A6-B1DE-038046F71D22}">
      <dsp:nvSpPr>
        <dsp:cNvPr id="0" name=""/>
        <dsp:cNvSpPr/>
      </dsp:nvSpPr>
      <dsp:spPr>
        <a:xfrm>
          <a:off x="2828925" y="7969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Drevo a palivo</a:t>
          </a:r>
          <a:endParaRPr lang="sk-SK" sz="3700" kern="1200" dirty="0"/>
        </a:p>
      </dsp:txBody>
      <dsp:txXfrm>
        <a:off x="2828925" y="796924"/>
        <a:ext cx="2571749" cy="1543050"/>
      </dsp:txXfrm>
    </dsp:sp>
    <dsp:sp modelId="{9A5415F2-B1CA-48B8-A2D3-4360DCDEEE22}">
      <dsp:nvSpPr>
        <dsp:cNvPr id="0" name=""/>
        <dsp:cNvSpPr/>
      </dsp:nvSpPr>
      <dsp:spPr>
        <a:xfrm>
          <a:off x="5657849" y="7969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Cena Červenca</a:t>
          </a:r>
          <a:endParaRPr lang="sk-SK" sz="3700" kern="1200" dirty="0"/>
        </a:p>
      </dsp:txBody>
      <dsp:txXfrm>
        <a:off x="5657849" y="796924"/>
        <a:ext cx="2571749" cy="1543050"/>
      </dsp:txXfrm>
    </dsp:sp>
    <dsp:sp modelId="{566AE500-B671-4C49-B451-60F4036AD269}">
      <dsp:nvSpPr>
        <dsp:cNvPr id="0" name=""/>
        <dsp:cNvSpPr/>
      </dsp:nvSpPr>
      <dsp:spPr>
        <a:xfrm>
          <a:off x="0" y="259714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Poľovníctvo</a:t>
          </a:r>
          <a:endParaRPr lang="sk-SK" sz="3700" kern="1200" dirty="0"/>
        </a:p>
      </dsp:txBody>
      <dsp:txXfrm>
        <a:off x="0" y="2597149"/>
        <a:ext cx="2571749" cy="1543050"/>
      </dsp:txXfrm>
    </dsp:sp>
    <dsp:sp modelId="{CB5E2550-9855-4885-BB55-4567F6D792A5}">
      <dsp:nvSpPr>
        <dsp:cNvPr id="0" name=""/>
        <dsp:cNvSpPr/>
      </dsp:nvSpPr>
      <dsp:spPr>
        <a:xfrm>
          <a:off x="2828925" y="259714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Lúky a pasienky</a:t>
          </a:r>
          <a:endParaRPr lang="sk-SK" sz="3700" kern="1200" dirty="0"/>
        </a:p>
      </dsp:txBody>
      <dsp:txXfrm>
        <a:off x="2828925" y="2597149"/>
        <a:ext cx="2571749" cy="1543050"/>
      </dsp:txXfrm>
    </dsp:sp>
    <dsp:sp modelId="{9D7C136F-DFE1-4138-BE46-F26718CB66E3}">
      <dsp:nvSpPr>
        <dsp:cNvPr id="0" name=""/>
        <dsp:cNvSpPr/>
      </dsp:nvSpPr>
      <dsp:spPr>
        <a:xfrm>
          <a:off x="5657849" y="259714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Horolezci, Skialpinisti</a:t>
          </a:r>
          <a:endParaRPr lang="sk-SK" sz="3700" kern="1200" dirty="0"/>
        </a:p>
      </dsp:txBody>
      <dsp:txXfrm>
        <a:off x="5657849" y="259714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DC794-822C-4731-A58C-DB65C36BBD08}">
      <dsp:nvSpPr>
        <dsp:cNvPr id="0" name=""/>
        <dsp:cNvSpPr/>
      </dsp:nvSpPr>
      <dsp:spPr>
        <a:xfrm>
          <a:off x="3181" y="0"/>
          <a:ext cx="2781783" cy="761999"/>
        </a:xfrm>
        <a:prstGeom prst="homePlate">
          <a:avLst/>
        </a:prstGeom>
        <a:gradFill rotWithShape="1">
          <a:gsLst>
            <a:gs pos="0">
              <a:schemeClr val="dk1">
                <a:tint val="45000"/>
                <a:satMod val="200000"/>
              </a:schemeClr>
            </a:gs>
            <a:gs pos="30000">
              <a:schemeClr val="dk1">
                <a:tint val="61000"/>
                <a:satMod val="200000"/>
              </a:schemeClr>
            </a:gs>
            <a:gs pos="45000">
              <a:schemeClr val="dk1">
                <a:tint val="66000"/>
                <a:satMod val="200000"/>
              </a:schemeClr>
            </a:gs>
            <a:gs pos="55000">
              <a:schemeClr val="dk1">
                <a:tint val="66000"/>
                <a:satMod val="200000"/>
              </a:schemeClr>
            </a:gs>
            <a:gs pos="73000">
              <a:schemeClr val="dk1">
                <a:tint val="61000"/>
                <a:satMod val="200000"/>
              </a:schemeClr>
            </a:gs>
            <a:gs pos="100000">
              <a:schemeClr val="dk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dk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Prijať ujmu</a:t>
          </a:r>
          <a:endParaRPr lang="sk-SK" sz="2700" kern="1200" dirty="0"/>
        </a:p>
      </dsp:txBody>
      <dsp:txXfrm>
        <a:off x="3181" y="0"/>
        <a:ext cx="2591283" cy="761999"/>
      </dsp:txXfrm>
    </dsp:sp>
    <dsp:sp modelId="{5EEF78ED-2DCD-4182-A4DF-E84A3AFBFBA2}">
      <dsp:nvSpPr>
        <dsp:cNvPr id="0" name=""/>
        <dsp:cNvSpPr/>
      </dsp:nvSpPr>
      <dsp:spPr>
        <a:xfrm>
          <a:off x="2228608" y="0"/>
          <a:ext cx="2781783" cy="761999"/>
        </a:xfrm>
        <a:prstGeom prst="chevron">
          <a:avLst/>
        </a:prstGeom>
        <a:gradFill rotWithShape="1">
          <a:gsLst>
            <a:gs pos="0">
              <a:schemeClr val="dk1">
                <a:tint val="45000"/>
                <a:satMod val="200000"/>
              </a:schemeClr>
            </a:gs>
            <a:gs pos="30000">
              <a:schemeClr val="dk1">
                <a:tint val="61000"/>
                <a:satMod val="200000"/>
              </a:schemeClr>
            </a:gs>
            <a:gs pos="45000">
              <a:schemeClr val="dk1">
                <a:tint val="66000"/>
                <a:satMod val="200000"/>
              </a:schemeClr>
            </a:gs>
            <a:gs pos="55000">
              <a:schemeClr val="dk1">
                <a:tint val="66000"/>
                <a:satMod val="200000"/>
              </a:schemeClr>
            </a:gs>
            <a:gs pos="73000">
              <a:schemeClr val="dk1">
                <a:tint val="61000"/>
                <a:satMod val="200000"/>
              </a:schemeClr>
            </a:gs>
            <a:gs pos="100000">
              <a:schemeClr val="dk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dk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Prijať A-zónu</a:t>
          </a:r>
          <a:endParaRPr lang="sk-SK" sz="2700" kern="1200" dirty="0"/>
        </a:p>
      </dsp:txBody>
      <dsp:txXfrm>
        <a:off x="2609608" y="0"/>
        <a:ext cx="2019784" cy="761999"/>
      </dsp:txXfrm>
    </dsp:sp>
    <dsp:sp modelId="{FA53FDD1-3DA8-4457-8D65-ECAFD7153219}">
      <dsp:nvSpPr>
        <dsp:cNvPr id="0" name=""/>
        <dsp:cNvSpPr/>
      </dsp:nvSpPr>
      <dsp:spPr>
        <a:xfrm>
          <a:off x="4454035" y="0"/>
          <a:ext cx="2781783" cy="761999"/>
        </a:xfrm>
        <a:prstGeom prst="chevron">
          <a:avLst/>
        </a:prstGeom>
        <a:gradFill rotWithShape="1">
          <a:gsLst>
            <a:gs pos="0">
              <a:schemeClr val="dk1">
                <a:tint val="45000"/>
                <a:satMod val="200000"/>
              </a:schemeClr>
            </a:gs>
            <a:gs pos="30000">
              <a:schemeClr val="dk1">
                <a:tint val="61000"/>
                <a:satMod val="200000"/>
              </a:schemeClr>
            </a:gs>
            <a:gs pos="45000">
              <a:schemeClr val="dk1">
                <a:tint val="66000"/>
                <a:satMod val="200000"/>
              </a:schemeClr>
            </a:gs>
            <a:gs pos="55000">
              <a:schemeClr val="dk1">
                <a:tint val="66000"/>
                <a:satMod val="200000"/>
              </a:schemeClr>
            </a:gs>
            <a:gs pos="73000">
              <a:schemeClr val="dk1">
                <a:tint val="61000"/>
                <a:satMod val="200000"/>
              </a:schemeClr>
            </a:gs>
            <a:gs pos="100000">
              <a:schemeClr val="dk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dk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Dividendy</a:t>
          </a:r>
          <a:endParaRPr lang="sk-SK" sz="2700" kern="1200" dirty="0"/>
        </a:p>
      </dsp:txBody>
      <dsp:txXfrm>
        <a:off x="4835035" y="0"/>
        <a:ext cx="2019784" cy="761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DC794-822C-4731-A58C-DB65C36BBD08}">
      <dsp:nvSpPr>
        <dsp:cNvPr id="0" name=""/>
        <dsp:cNvSpPr/>
      </dsp:nvSpPr>
      <dsp:spPr>
        <a:xfrm>
          <a:off x="2120" y="0"/>
          <a:ext cx="2127870" cy="838200"/>
        </a:xfrm>
        <a:prstGeom prst="homePlate">
          <a:avLst/>
        </a:prstGeom>
        <a:gradFill rotWithShape="1">
          <a:gsLst>
            <a:gs pos="0">
              <a:schemeClr val="accent5">
                <a:tint val="45000"/>
                <a:satMod val="200000"/>
              </a:schemeClr>
            </a:gs>
            <a:gs pos="30000">
              <a:schemeClr val="accent5">
                <a:tint val="61000"/>
                <a:satMod val="200000"/>
              </a:schemeClr>
            </a:gs>
            <a:gs pos="45000">
              <a:schemeClr val="accent5">
                <a:tint val="66000"/>
                <a:satMod val="200000"/>
              </a:schemeClr>
            </a:gs>
            <a:gs pos="55000">
              <a:schemeClr val="accent5">
                <a:tint val="66000"/>
                <a:satMod val="200000"/>
              </a:schemeClr>
            </a:gs>
            <a:gs pos="73000">
              <a:schemeClr val="accent5">
                <a:tint val="61000"/>
                <a:satMod val="200000"/>
              </a:schemeClr>
            </a:gs>
            <a:gs pos="100000">
              <a:schemeClr val="accent5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Prijať ujmu</a:t>
          </a:r>
          <a:endParaRPr lang="sk-SK" sz="2200" kern="1200" dirty="0"/>
        </a:p>
      </dsp:txBody>
      <dsp:txXfrm>
        <a:off x="2120" y="0"/>
        <a:ext cx="1918320" cy="838200"/>
      </dsp:txXfrm>
    </dsp:sp>
    <dsp:sp modelId="{3A94B337-E1AA-4DA5-B668-C0E402B2EB4C}">
      <dsp:nvSpPr>
        <dsp:cNvPr id="0" name=""/>
        <dsp:cNvSpPr/>
      </dsp:nvSpPr>
      <dsp:spPr>
        <a:xfrm>
          <a:off x="1704416" y="0"/>
          <a:ext cx="2127870" cy="838200"/>
        </a:xfrm>
        <a:prstGeom prst="chevron">
          <a:avLst/>
        </a:prstGeom>
        <a:gradFill rotWithShape="1">
          <a:gsLst>
            <a:gs pos="0">
              <a:schemeClr val="accent5">
                <a:tint val="45000"/>
                <a:satMod val="200000"/>
              </a:schemeClr>
            </a:gs>
            <a:gs pos="30000">
              <a:schemeClr val="accent5">
                <a:tint val="61000"/>
                <a:satMod val="200000"/>
              </a:schemeClr>
            </a:gs>
            <a:gs pos="45000">
              <a:schemeClr val="accent5">
                <a:tint val="66000"/>
                <a:satMod val="200000"/>
              </a:schemeClr>
            </a:gs>
            <a:gs pos="55000">
              <a:schemeClr val="accent5">
                <a:tint val="66000"/>
                <a:satMod val="200000"/>
              </a:schemeClr>
            </a:gs>
            <a:gs pos="73000">
              <a:schemeClr val="accent5">
                <a:tint val="61000"/>
                <a:satMod val="200000"/>
              </a:schemeClr>
            </a:gs>
            <a:gs pos="100000">
              <a:schemeClr val="accent5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Neprijať A-zónu</a:t>
          </a:r>
          <a:endParaRPr lang="sk-SK" sz="2200" kern="1200" dirty="0"/>
        </a:p>
      </dsp:txBody>
      <dsp:txXfrm>
        <a:off x="2123516" y="0"/>
        <a:ext cx="1289670" cy="838200"/>
      </dsp:txXfrm>
    </dsp:sp>
    <dsp:sp modelId="{5EEF78ED-2DCD-4182-A4DF-E84A3AFBFBA2}">
      <dsp:nvSpPr>
        <dsp:cNvPr id="0" name=""/>
        <dsp:cNvSpPr/>
      </dsp:nvSpPr>
      <dsp:spPr>
        <a:xfrm>
          <a:off x="3406712" y="0"/>
          <a:ext cx="2127870" cy="838200"/>
        </a:xfrm>
        <a:prstGeom prst="chevron">
          <a:avLst/>
        </a:prstGeom>
        <a:gradFill rotWithShape="1">
          <a:gsLst>
            <a:gs pos="0">
              <a:schemeClr val="accent5">
                <a:tint val="45000"/>
                <a:satMod val="200000"/>
              </a:schemeClr>
            </a:gs>
            <a:gs pos="30000">
              <a:schemeClr val="accent5">
                <a:tint val="61000"/>
                <a:satMod val="200000"/>
              </a:schemeClr>
            </a:gs>
            <a:gs pos="45000">
              <a:schemeClr val="accent5">
                <a:tint val="66000"/>
                <a:satMod val="200000"/>
              </a:schemeClr>
            </a:gs>
            <a:gs pos="55000">
              <a:schemeClr val="accent5">
                <a:tint val="66000"/>
                <a:satMod val="200000"/>
              </a:schemeClr>
            </a:gs>
            <a:gs pos="73000">
              <a:schemeClr val="accent5">
                <a:tint val="61000"/>
                <a:satMod val="200000"/>
              </a:schemeClr>
            </a:gs>
            <a:gs pos="100000">
              <a:schemeClr val="accent5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Zalesniť</a:t>
          </a:r>
          <a:endParaRPr lang="sk-SK" sz="2200" kern="1200" dirty="0"/>
        </a:p>
      </dsp:txBody>
      <dsp:txXfrm>
        <a:off x="3825812" y="0"/>
        <a:ext cx="1289670" cy="838200"/>
      </dsp:txXfrm>
    </dsp:sp>
    <dsp:sp modelId="{F22531B8-0DF4-4A60-B695-6028E1731E1C}">
      <dsp:nvSpPr>
        <dsp:cNvPr id="0" name=""/>
        <dsp:cNvSpPr/>
      </dsp:nvSpPr>
      <dsp:spPr>
        <a:xfrm>
          <a:off x="5109009" y="0"/>
          <a:ext cx="2127870" cy="838200"/>
        </a:xfrm>
        <a:prstGeom prst="chevron">
          <a:avLst/>
        </a:prstGeom>
        <a:gradFill rotWithShape="1">
          <a:gsLst>
            <a:gs pos="0">
              <a:schemeClr val="accent5">
                <a:tint val="45000"/>
                <a:satMod val="200000"/>
              </a:schemeClr>
            </a:gs>
            <a:gs pos="30000">
              <a:schemeClr val="accent5">
                <a:tint val="61000"/>
                <a:satMod val="200000"/>
              </a:schemeClr>
            </a:gs>
            <a:gs pos="45000">
              <a:schemeClr val="accent5">
                <a:tint val="66000"/>
                <a:satMod val="200000"/>
              </a:schemeClr>
            </a:gs>
            <a:gs pos="55000">
              <a:schemeClr val="accent5">
                <a:tint val="66000"/>
                <a:satMod val="200000"/>
              </a:schemeClr>
            </a:gs>
            <a:gs pos="73000">
              <a:schemeClr val="accent5">
                <a:tint val="61000"/>
                <a:satMod val="200000"/>
              </a:schemeClr>
            </a:gs>
            <a:gs pos="100000">
              <a:schemeClr val="accent5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Dividendy</a:t>
          </a:r>
          <a:endParaRPr lang="sk-SK" sz="2200" kern="1200" dirty="0"/>
        </a:p>
      </dsp:txBody>
      <dsp:txXfrm>
        <a:off x="5528109" y="0"/>
        <a:ext cx="1289670" cy="838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DC794-822C-4731-A58C-DB65C36BBD08}">
      <dsp:nvSpPr>
        <dsp:cNvPr id="0" name=""/>
        <dsp:cNvSpPr/>
      </dsp:nvSpPr>
      <dsp:spPr>
        <a:xfrm>
          <a:off x="967" y="346620"/>
          <a:ext cx="1886396" cy="754558"/>
        </a:xfrm>
        <a:prstGeom prst="homePlate">
          <a:avLst/>
        </a:prstGeom>
        <a:gradFill rotWithShape="1">
          <a:gsLst>
            <a:gs pos="0">
              <a:schemeClr val="accent1">
                <a:tint val="45000"/>
                <a:satMod val="200000"/>
              </a:schemeClr>
            </a:gs>
            <a:gs pos="30000">
              <a:schemeClr val="accent1">
                <a:tint val="61000"/>
                <a:satMod val="200000"/>
              </a:schemeClr>
            </a:gs>
            <a:gs pos="45000">
              <a:schemeClr val="accent1">
                <a:tint val="66000"/>
                <a:satMod val="200000"/>
              </a:schemeClr>
            </a:gs>
            <a:gs pos="55000">
              <a:schemeClr val="accent1">
                <a:tint val="66000"/>
                <a:satMod val="200000"/>
              </a:schemeClr>
            </a:gs>
            <a:gs pos="73000">
              <a:schemeClr val="accent1">
                <a:tint val="61000"/>
                <a:satMod val="200000"/>
              </a:schemeClr>
            </a:gs>
            <a:gs pos="100000">
              <a:schemeClr val="accent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Neprijať ujmu</a:t>
          </a:r>
          <a:endParaRPr lang="sk-SK" sz="1600" kern="1200" dirty="0"/>
        </a:p>
      </dsp:txBody>
      <dsp:txXfrm>
        <a:off x="967" y="346620"/>
        <a:ext cx="1697757" cy="754558"/>
      </dsp:txXfrm>
    </dsp:sp>
    <dsp:sp modelId="{5EEF78ED-2DCD-4182-A4DF-E84A3AFBFBA2}">
      <dsp:nvSpPr>
        <dsp:cNvPr id="0" name=""/>
        <dsp:cNvSpPr/>
      </dsp:nvSpPr>
      <dsp:spPr>
        <a:xfrm>
          <a:off x="1510084" y="346620"/>
          <a:ext cx="1886396" cy="754558"/>
        </a:xfrm>
        <a:prstGeom prst="chevron">
          <a:avLst/>
        </a:prstGeom>
        <a:gradFill rotWithShape="1">
          <a:gsLst>
            <a:gs pos="0">
              <a:schemeClr val="accent1">
                <a:tint val="45000"/>
                <a:satMod val="200000"/>
              </a:schemeClr>
            </a:gs>
            <a:gs pos="30000">
              <a:schemeClr val="accent1">
                <a:tint val="61000"/>
                <a:satMod val="200000"/>
              </a:schemeClr>
            </a:gs>
            <a:gs pos="45000">
              <a:schemeClr val="accent1">
                <a:tint val="66000"/>
                <a:satMod val="200000"/>
              </a:schemeClr>
            </a:gs>
            <a:gs pos="55000">
              <a:schemeClr val="accent1">
                <a:tint val="66000"/>
                <a:satMod val="200000"/>
              </a:schemeClr>
            </a:gs>
            <a:gs pos="73000">
              <a:schemeClr val="accent1">
                <a:tint val="61000"/>
                <a:satMod val="200000"/>
              </a:schemeClr>
            </a:gs>
            <a:gs pos="100000">
              <a:schemeClr val="accent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Spracovať kalamitu</a:t>
          </a:r>
          <a:endParaRPr lang="sk-SK" sz="1600" kern="1200" dirty="0"/>
        </a:p>
      </dsp:txBody>
      <dsp:txXfrm>
        <a:off x="1887363" y="346620"/>
        <a:ext cx="1131838" cy="754558"/>
      </dsp:txXfrm>
    </dsp:sp>
    <dsp:sp modelId="{685C4736-2177-4BCE-85E1-F764822B5B8D}">
      <dsp:nvSpPr>
        <dsp:cNvPr id="0" name=""/>
        <dsp:cNvSpPr/>
      </dsp:nvSpPr>
      <dsp:spPr>
        <a:xfrm>
          <a:off x="3019201" y="346620"/>
          <a:ext cx="1886396" cy="754558"/>
        </a:xfrm>
        <a:prstGeom prst="chevron">
          <a:avLst/>
        </a:prstGeom>
        <a:gradFill rotWithShape="1">
          <a:gsLst>
            <a:gs pos="0">
              <a:schemeClr val="accent1">
                <a:tint val="45000"/>
                <a:satMod val="200000"/>
              </a:schemeClr>
            </a:gs>
            <a:gs pos="30000">
              <a:schemeClr val="accent1">
                <a:tint val="61000"/>
                <a:satMod val="200000"/>
              </a:schemeClr>
            </a:gs>
            <a:gs pos="45000">
              <a:schemeClr val="accent1">
                <a:tint val="66000"/>
                <a:satMod val="200000"/>
              </a:schemeClr>
            </a:gs>
            <a:gs pos="55000">
              <a:schemeClr val="accent1">
                <a:tint val="66000"/>
                <a:satMod val="200000"/>
              </a:schemeClr>
            </a:gs>
            <a:gs pos="73000">
              <a:schemeClr val="accent1">
                <a:tint val="61000"/>
                <a:satMod val="200000"/>
              </a:schemeClr>
            </a:gs>
            <a:gs pos="100000">
              <a:schemeClr val="accent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Zalesniť</a:t>
          </a:r>
          <a:endParaRPr lang="sk-SK" sz="1600" kern="1200" dirty="0"/>
        </a:p>
      </dsp:txBody>
      <dsp:txXfrm>
        <a:off x="3396480" y="346620"/>
        <a:ext cx="1131838" cy="754558"/>
      </dsp:txXfrm>
    </dsp:sp>
    <dsp:sp modelId="{FA53FDD1-3DA8-4457-8D65-ECAFD7153219}">
      <dsp:nvSpPr>
        <dsp:cNvPr id="0" name=""/>
        <dsp:cNvSpPr/>
      </dsp:nvSpPr>
      <dsp:spPr>
        <a:xfrm>
          <a:off x="4528318" y="346620"/>
          <a:ext cx="1886396" cy="754558"/>
        </a:xfrm>
        <a:prstGeom prst="chevron">
          <a:avLst/>
        </a:prstGeom>
        <a:gradFill rotWithShape="1">
          <a:gsLst>
            <a:gs pos="0">
              <a:schemeClr val="accent1">
                <a:tint val="45000"/>
                <a:satMod val="200000"/>
              </a:schemeClr>
            </a:gs>
            <a:gs pos="30000">
              <a:schemeClr val="accent1">
                <a:tint val="61000"/>
                <a:satMod val="200000"/>
              </a:schemeClr>
            </a:gs>
            <a:gs pos="45000">
              <a:schemeClr val="accent1">
                <a:tint val="66000"/>
                <a:satMod val="200000"/>
              </a:schemeClr>
            </a:gs>
            <a:gs pos="55000">
              <a:schemeClr val="accent1">
                <a:tint val="66000"/>
                <a:satMod val="200000"/>
              </a:schemeClr>
            </a:gs>
            <a:gs pos="73000">
              <a:schemeClr val="accent1">
                <a:tint val="61000"/>
                <a:satMod val="200000"/>
              </a:schemeClr>
            </a:gs>
            <a:gs pos="100000">
              <a:schemeClr val="accent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ZISK</a:t>
          </a:r>
          <a:endParaRPr lang="sk-SK" sz="1600" kern="1200" dirty="0"/>
        </a:p>
      </dsp:txBody>
      <dsp:txXfrm>
        <a:off x="4905597" y="346620"/>
        <a:ext cx="1131838" cy="754558"/>
      </dsp:txXfrm>
    </dsp:sp>
    <dsp:sp modelId="{ED2501D2-E3D3-46B9-9FFF-57BC5442475C}">
      <dsp:nvSpPr>
        <dsp:cNvPr id="0" name=""/>
        <dsp:cNvSpPr/>
      </dsp:nvSpPr>
      <dsp:spPr>
        <a:xfrm>
          <a:off x="6037436" y="346620"/>
          <a:ext cx="1886396" cy="75455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DIVIDENDY</a:t>
          </a:r>
          <a:endParaRPr lang="sk-SK" sz="1600" kern="1200" dirty="0"/>
        </a:p>
      </dsp:txBody>
      <dsp:txXfrm>
        <a:off x="6414715" y="346620"/>
        <a:ext cx="1131838" cy="75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46F5-6B06-43EF-B640-EF1C220FB1A8}" type="datetimeFigureOut">
              <a:rPr lang="sk-SK" smtClean="0"/>
              <a:pPr/>
              <a:t>2. 4. 2016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52CCB-91D5-47C9-AA3F-562D79464E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473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Na mapke vyznačiť</a:t>
            </a:r>
            <a:r>
              <a:rPr lang="sk-SK" baseline="0" dirty="0" smtClean="0"/>
              <a:t> miesta suchárov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52CCB-91D5-47C9-AA3F-562D79464EFA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146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52CCB-91D5-47C9-AA3F-562D79464EFA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799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17.jpe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</a:t>
            </a:r>
            <a:r>
              <a:rPr lang="sk-SK" dirty="0" smtClean="0"/>
              <a:t>né zhromaždenie</a:t>
            </a:r>
            <a:r>
              <a:rPr lang="en-US" dirty="0" smtClean="0"/>
              <a:t> 2016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UPS Bobrovec</a:t>
            </a:r>
            <a:endParaRPr lang="sk-SK" dirty="0"/>
          </a:p>
        </p:txBody>
      </p:sp>
      <p:pic>
        <p:nvPicPr>
          <p:cNvPr id="1026" name="Picture 2" descr="C:\Users\sarmir\Dropbox (QGroup)\QGroup\Projekty\urbarbobrovec.sk\dokumenty\logo-e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Zonácia v číslach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0266755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76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Analýza výborom, LTZVL, iných urbárov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764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Dokument (čl.5 – 5.1, 5.2)</a:t>
            </a:r>
          </a:p>
          <a:p>
            <a:pPr lvl="1"/>
            <a:r>
              <a:rPr lang="sk-SK" dirty="0" smtClean="0"/>
              <a:t>Zmluva o budúcej nájomnej zmluve</a:t>
            </a:r>
          </a:p>
          <a:p>
            <a:r>
              <a:rPr lang="sk-SK" dirty="0" smtClean="0"/>
              <a:t>Dokument (čl.7 – 7.3)</a:t>
            </a:r>
          </a:p>
          <a:p>
            <a:pPr lvl="1"/>
            <a:r>
              <a:rPr lang="sk-SK" dirty="0" smtClean="0"/>
              <a:t>Zonácia ZOSTANE, či zmluva skončí alebo bude vypovedaná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954005"/>
              </p:ext>
            </p:extLst>
          </p:nvPr>
        </p:nvGraphicFramePr>
        <p:xfrm>
          <a:off x="533400" y="3048000"/>
          <a:ext cx="7696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2438400"/>
              </a:tblGrid>
              <a:tr h="266700">
                <a:tc>
                  <a:txBody>
                    <a:bodyPr/>
                    <a:lstStyle/>
                    <a:p>
                      <a:r>
                        <a:rPr lang="sk-SK" dirty="0" smtClean="0"/>
                        <a:t>Položka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€ /</a:t>
                      </a:r>
                      <a:r>
                        <a:rPr lang="sk-SK" baseline="0" dirty="0" smtClean="0"/>
                        <a:t> rok (zaok.)</a:t>
                      </a:r>
                      <a:endParaRPr lang="sk-SK" dirty="0"/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r>
                        <a:rPr lang="sk-SK" dirty="0" smtClean="0"/>
                        <a:t>Príspevok od štátu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+ 30.400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r>
                        <a:rPr lang="sk-SK" dirty="0" smtClean="0"/>
                        <a:t>Odhad. náklady</a:t>
                      </a:r>
                      <a:r>
                        <a:rPr lang="sk-SK" baseline="0" dirty="0" smtClean="0"/>
                        <a:t> na chod UPSB podľa p. Brziaka</a:t>
                      </a:r>
                      <a:endParaRPr lang="sk-S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- 30.000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r>
                        <a:rPr lang="sk-SK" dirty="0" smtClean="0"/>
                        <a:t>Hospodárenie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+ 400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53000"/>
            <a:ext cx="8229600" cy="1257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Výbor </a:t>
            </a:r>
            <a:r>
              <a:rPr lang="sk-SK" dirty="0" smtClean="0">
                <a:solidFill>
                  <a:srgbClr val="FF0000"/>
                </a:solidFill>
              </a:rPr>
              <a:t>NESÚHLASÍ</a:t>
            </a:r>
            <a:r>
              <a:rPr lang="sk-SK" dirty="0" smtClean="0"/>
              <a:t> so zonáciou – je pre spoločenstvo likvidačná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360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budú ovplyvnení ľudia</a:t>
            </a:r>
            <a:endParaRPr lang="sk-SK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129921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C:\Users\sarmir\AppData\Local\Microsoft\Windows\Temporary Internet Files\Content.IE5\TWGOOY81\bwb_almeidah_08042015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762000" cy="10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rmir\AppData\Local\Microsoft\Windows\Temporary Internet Files\Content.IE5\MDKUATD9\thumb-Wood-Icon-33.3-4711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95384"/>
            <a:ext cx="990600" cy="59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361"/>
            <a:ext cx="838200" cy="63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sarmir\AppData\Local\Microsoft\Windows\Temporary Internet Files\Content.IE5\8VC75CNB\jaeger_stufe_1_b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3581400"/>
            <a:ext cx="661987" cy="7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57200" y="2072200"/>
            <a:ext cx="2514600" cy="143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76600" y="2060550"/>
            <a:ext cx="2514600" cy="143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72200" y="2072200"/>
            <a:ext cx="2514600" cy="143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4825" y="3903576"/>
            <a:ext cx="2514600" cy="143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14700" y="3891926"/>
            <a:ext cx="2514600" cy="143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72200" y="3903576"/>
            <a:ext cx="2514600" cy="143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pic>
        <p:nvPicPr>
          <p:cNvPr id="2052" name="Picture 4" descr="C:\Users\sarmir\AppData\Local\Microsoft\Windows\Temporary Internet Files\Content.IE5\TWGOOY81\grybas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590800"/>
            <a:ext cx="684212" cy="74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am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77630"/>
            <a:ext cx="847726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rmir\AppData\Local\Microsoft\Windows\Temporary Internet Files\Content.IE5\R7X9ME0I\Emoji_u1f40f.svg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69" y="3597500"/>
            <a:ext cx="575431" cy="5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rmir\AppData\Local\Microsoft\Windows\Temporary Internet Files\Content.IE5\MDKUATD9\10675-illustration-of-a-cartoon-cow-pv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15" y="4158352"/>
            <a:ext cx="415125" cy="47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Územie čo stratíme zonáciou</a:t>
            </a:r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" r="8950"/>
          <a:stretch/>
        </p:blipFill>
        <p:spPr>
          <a:xfrm>
            <a:off x="457200" y="1173252"/>
            <a:ext cx="8077200" cy="5211673"/>
          </a:xfrm>
        </p:spPr>
      </p:pic>
    </p:spTree>
    <p:extLst>
      <p:ext uri="{BB962C8B-B14F-4D97-AF65-F5344CB8AC3E}">
        <p14:creationId xmlns:p14="http://schemas.microsoft.com/office/powerpoint/2010/main" val="3048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Hodnota zabraného územia A-zónou</a:t>
            </a:r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36293"/>
              </p:ext>
            </p:extLst>
          </p:nvPr>
        </p:nvGraphicFramePr>
        <p:xfrm>
          <a:off x="533400" y="1447800"/>
          <a:ext cx="80010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692"/>
                <a:gridCol w="3077308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Popis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Suma (zaok.)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Zásoby dreva podľa LHP 	(</a:t>
                      </a:r>
                      <a:r>
                        <a:rPr lang="sk-SK" baseline="0" dirty="0" smtClean="0"/>
                        <a:t>220.000 m3)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8.800.000</a:t>
                      </a:r>
                      <a:r>
                        <a:rPr lang="sk-SK" baseline="0" dirty="0" smtClean="0"/>
                        <a:t> €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Pozemky 			(1.372 ha)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2.700.000 €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Hodnota</a:t>
                      </a:r>
                      <a:endParaRPr lang="sk-SK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800" dirty="0" smtClean="0"/>
                        <a:t>11.500.000 €</a:t>
                      </a:r>
                      <a:endParaRPr lang="sk-SK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810000"/>
            <a:ext cx="8229600" cy="2346960"/>
          </a:xfrm>
        </p:spPr>
        <p:txBody>
          <a:bodyPr/>
          <a:lstStyle/>
          <a:p>
            <a:r>
              <a:rPr lang="sk-SK" dirty="0" smtClean="0"/>
              <a:t>Čo bude za 30 rokov?</a:t>
            </a:r>
          </a:p>
          <a:p>
            <a:r>
              <a:rPr lang="sk-SK" dirty="0" smtClean="0"/>
              <a:t>Bude štát dodržiavať zmluvu?</a:t>
            </a:r>
          </a:p>
          <a:p>
            <a:r>
              <a:rPr lang="sk-SK" dirty="0" smtClean="0"/>
              <a:t>Budú nejaké dividendy?</a:t>
            </a:r>
          </a:p>
          <a:p>
            <a:r>
              <a:rPr lang="sk-SK" dirty="0" smtClean="0"/>
              <a:t>Chceme sa vzdať urbáru?</a:t>
            </a:r>
          </a:p>
        </p:txBody>
      </p:sp>
    </p:spTree>
    <p:extLst>
      <p:ext uri="{BB962C8B-B14F-4D97-AF65-F5344CB8AC3E}">
        <p14:creationId xmlns:p14="http://schemas.microsoft.com/office/powerpoint/2010/main" val="39943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65335958"/>
              </p:ext>
            </p:extLst>
          </p:nvPr>
        </p:nvGraphicFramePr>
        <p:xfrm>
          <a:off x="457200" y="152401"/>
          <a:ext cx="3657600" cy="6192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219200"/>
              </a:tblGrid>
              <a:tr h="380999"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List</a:t>
                      </a:r>
                      <a:r>
                        <a:rPr lang="sk-SK" baseline="0" dirty="0" smtClean="0">
                          <a:solidFill>
                            <a:schemeClr val="tx1"/>
                          </a:solidFill>
                        </a:rPr>
                        <a:t> vlastníctva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676400">
                <a:tc gridSpan="2">
                  <a:txBody>
                    <a:bodyPr/>
                    <a:lstStyle/>
                    <a:p>
                      <a:r>
                        <a:rPr lang="sk-SK" strike="sngStrike" dirty="0" smtClean="0"/>
                        <a:t>Parcela: Stredné</a:t>
                      </a:r>
                      <a:r>
                        <a:rPr lang="sk-SK" strike="sngStrike" baseline="0" dirty="0" smtClean="0"/>
                        <a:t> hory</a:t>
                      </a:r>
                      <a:endParaRPr lang="sk-SK" strike="sngStrike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647908">
                <a:tc gridSpan="2">
                  <a:txBody>
                    <a:bodyPr/>
                    <a:lstStyle/>
                    <a:p>
                      <a:r>
                        <a:rPr lang="sk-SK" strike="sngStrike" dirty="0" smtClean="0"/>
                        <a:t>Parcela Zadné hory</a:t>
                      </a:r>
                      <a:endParaRPr lang="sk-SK" strike="sngStrike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93856">
                <a:tc gridSpan="2">
                  <a:txBody>
                    <a:bodyPr/>
                    <a:lstStyle/>
                    <a:p>
                      <a:r>
                        <a:rPr lang="sk-SK" strike="sngStrike" dirty="0" smtClean="0"/>
                        <a:t>Parcela: Vysokohorské lúky a pasienky</a:t>
                      </a:r>
                      <a:endParaRPr lang="sk-SK" strike="sngStrike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20392">
                <a:tc gridSpan="2">
                  <a:txBody>
                    <a:bodyPr/>
                    <a:lstStyle/>
                    <a:p>
                      <a:r>
                        <a:rPr lang="sk-SK" strike="sngStrike" dirty="0" smtClean="0"/>
                        <a:t>Parcela: Kosodrevina</a:t>
                      </a:r>
                      <a:endParaRPr lang="sk-SK" strike="sngStrike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sk-SK" sz="1800" strike="sngStrike" dirty="0" smtClean="0"/>
                        <a:t>Parcela: Pastovník, Slnečný</a:t>
                      </a:r>
                      <a:r>
                        <a:rPr lang="sk-SK" sz="1800" strike="sngStrike" baseline="0" dirty="0" smtClean="0"/>
                        <a:t> raj</a:t>
                      </a:r>
                      <a:endParaRPr lang="sk-SK" sz="1800" strike="sngStrike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9803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Parcela:</a:t>
                      </a:r>
                      <a:r>
                        <a:rPr lang="sk-SK" baseline="0" dirty="0" smtClean="0"/>
                        <a:t>  Lúky v PPS Bobrovec</a:t>
                      </a:r>
                      <a:endParaRPr lang="sk-SK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41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Parcela: Predné hory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Holiny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766242"/>
              </p:ext>
            </p:extLst>
          </p:nvPr>
        </p:nvGraphicFramePr>
        <p:xfrm>
          <a:off x="4148789" y="152400"/>
          <a:ext cx="4038600" cy="840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Pozemky</a:t>
                      </a:r>
                      <a:r>
                        <a:rPr lang="sk-SK" baseline="0" dirty="0" smtClean="0">
                          <a:solidFill>
                            <a:schemeClr val="tx1"/>
                          </a:solidFill>
                        </a:rPr>
                        <a:t> UPS Bobrovec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431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 descr="C:\Users\sarmir\Documents\urbar\map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962400" cy="57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Ujma za kalamitu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5. Správa o činnosti UPSB</a:t>
            </a:r>
          </a:p>
        </p:txBody>
      </p:sp>
      <p:pic>
        <p:nvPicPr>
          <p:cNvPr id="1026" name="Picture 2" descr="C:\Users\sarmir\Dropbox (QGroup)\QGroup\Projekty\urbarbobrovec.sk\dokumenty\logo-e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Ujma za kalimitu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8400"/>
          </a:xfrm>
        </p:spPr>
        <p:txBody>
          <a:bodyPr/>
          <a:lstStyle/>
          <a:p>
            <a:r>
              <a:rPr lang="sk-SK" dirty="0" smtClean="0"/>
              <a:t>Dostaneme náhradu od štátu za drevo, ktoré zostane hniť</a:t>
            </a:r>
          </a:p>
          <a:p>
            <a:r>
              <a:rPr lang="sk-SK" dirty="0" smtClean="0"/>
              <a:t>Súhlasom znemožníme ťažbu </a:t>
            </a:r>
            <a:r>
              <a:rPr lang="sk-SK" dirty="0"/>
              <a:t>dreva v </a:t>
            </a:r>
            <a:r>
              <a:rPr lang="sk-SK" dirty="0" smtClean="0"/>
              <a:t>CELEJ </a:t>
            </a:r>
            <a:r>
              <a:rPr lang="sk-SK" dirty="0"/>
              <a:t>doline</a:t>
            </a:r>
            <a:endParaRPr lang="sk-SK" dirty="0" smtClean="0"/>
          </a:p>
          <a:p>
            <a:r>
              <a:rPr lang="sk-SK" dirty="0" smtClean="0"/>
              <a:t>Štát sa správa ako „</a:t>
            </a:r>
            <a:r>
              <a:rPr lang="sk-SK" b="1" dirty="0" smtClean="0"/>
              <a:t>vlastník</a:t>
            </a:r>
            <a:r>
              <a:rPr lang="sk-SK" dirty="0" smtClean="0"/>
              <a:t>“ daného územia</a:t>
            </a:r>
          </a:p>
          <a:p>
            <a:r>
              <a:rPr lang="sk-SK" dirty="0" smtClean="0"/>
              <a:t>Zalesnenie v kalamite za naše náklady – </a:t>
            </a:r>
            <a:r>
              <a:rPr lang="sk-SK" dirty="0" smtClean="0">
                <a:solidFill>
                  <a:srgbClr val="FF0000"/>
                </a:solidFill>
              </a:rPr>
              <a:t>??? €</a:t>
            </a:r>
            <a:r>
              <a:rPr lang="sk-SK" dirty="0" smtClean="0"/>
              <a:t> (30ha)</a:t>
            </a:r>
          </a:p>
          <a:p>
            <a:r>
              <a:rPr lang="sk-SK" dirty="0" smtClean="0"/>
              <a:t>Už ŽIADNE dividendy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79522"/>
              </p:ext>
            </p:extLst>
          </p:nvPr>
        </p:nvGraphicFramePr>
        <p:xfrm>
          <a:off x="533400" y="3733800"/>
          <a:ext cx="7848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Činnosť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Suma (zaok.)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Príspevok od štátu (UJMA)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+ 372.000 €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Zdaniť a vrátiť štátu 22</a:t>
                      </a:r>
                      <a:r>
                        <a:rPr lang="en-US" dirty="0" smtClean="0"/>
                        <a:t>%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- 82.000 €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r>
                        <a:rPr lang="en-US" dirty="0" smtClean="0"/>
                        <a:t>%</a:t>
                      </a:r>
                      <a:r>
                        <a:rPr lang="sk-SK" dirty="0" smtClean="0"/>
                        <a:t> Sorbus s. r. o. (</a:t>
                      </a:r>
                      <a:r>
                        <a:rPr lang="sk-SK" dirty="0" smtClean="0">
                          <a:solidFill>
                            <a:srgbClr val="7030A0"/>
                          </a:solidFill>
                        </a:rPr>
                        <a:t>Ing. Pavol Mathé</a:t>
                      </a:r>
                      <a:r>
                        <a:rPr lang="sk-SK" dirty="0" smtClean="0"/>
                        <a:t>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- 11.000 €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7</a:t>
                      </a:r>
                      <a:r>
                        <a:rPr lang="en-US" dirty="0" smtClean="0"/>
                        <a:t>%</a:t>
                      </a:r>
                      <a:r>
                        <a:rPr lang="sk-SK" dirty="0" smtClean="0"/>
                        <a:t> zriaďovateľ ujmy</a:t>
                      </a:r>
                      <a:r>
                        <a:rPr lang="en-US" dirty="0" smtClean="0"/>
                        <a:t> </a:t>
                      </a:r>
                      <a:r>
                        <a:rPr lang="sk-SK" dirty="0" smtClean="0"/>
                        <a:t>(</a:t>
                      </a:r>
                      <a:r>
                        <a:rPr lang="sk-SK" i="1" dirty="0" smtClean="0">
                          <a:solidFill>
                            <a:srgbClr val="7030A0"/>
                          </a:solidFill>
                        </a:rPr>
                        <a:t>Kto a prečo?</a:t>
                      </a:r>
                      <a:r>
                        <a:rPr lang="sk-SK" dirty="0" smtClean="0"/>
                        <a:t>)</a:t>
                      </a:r>
                      <a:endParaRPr lang="sk-S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- 26.000 €</a:t>
                      </a:r>
                      <a:endParaRPr lang="sk-S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Zostatok</a:t>
                      </a:r>
                      <a:endParaRPr lang="sk-S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+ 253.000 €</a:t>
                      </a:r>
                      <a:endParaRPr lang="sk-S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3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Možné zamorenie lykožrútom </a:t>
            </a:r>
            <a:r>
              <a:rPr lang="en-US" dirty="0" smtClean="0"/>
              <a:t>~ 1</a:t>
            </a:r>
            <a:r>
              <a:rPr lang="sk-SK" dirty="0" smtClean="0"/>
              <a:t>0 km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1392237"/>
            <a:ext cx="79152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4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Strata územia pri ujme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12877"/>
            <a:ext cx="8763000" cy="5111310"/>
          </a:xfrm>
        </p:spPr>
      </p:pic>
    </p:spTree>
    <p:extLst>
      <p:ext uri="{BB962C8B-B14F-4D97-AF65-F5344CB8AC3E}">
        <p14:creationId xmlns:p14="http://schemas.microsoft.com/office/powerpoint/2010/main" val="16319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Program VZ 2016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Otvorenie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Voľba </a:t>
            </a:r>
            <a:r>
              <a:rPr lang="en-US" dirty="0" smtClean="0"/>
              <a:t>n</a:t>
            </a:r>
            <a:r>
              <a:rPr lang="sk-SK" dirty="0" smtClean="0"/>
              <a:t>ávrhovej komisie, mandátovej komisie, zapisovateľa a overovateľa zápisnice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Schválenie programu valného zhromaždenia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Správa mandátovej komisie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Správa o činnosti UPSB za r. 2015, plán na rok 2016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Správa dozornej rady (Ing. Poproč</a:t>
            </a:r>
            <a:r>
              <a:rPr lang="sk-SK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</a:t>
            </a:r>
            <a:r>
              <a:rPr lang="sk-SK" dirty="0" smtClean="0"/>
              <a:t>ávrh na odvolanie člena DR a člena výboru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Finančná správa a ročná účtovná závierka (Ing. </a:t>
            </a:r>
            <a:r>
              <a:rPr lang="sk-SK" dirty="0" err="1" smtClean="0"/>
              <a:t>Droppová</a:t>
            </a:r>
            <a:r>
              <a:rPr lang="sk-SK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Návrh na rozdelenie zisku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Kalamita pod Mníchom v hospodárskych lesoch, III. Stupeň ochrany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Diskusia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Návrh a schválenie uznesenia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Záver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6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rmir\AppData\Local\Microsoft\Windows\Temporary Internet Files\Content.IE5\P5X7NP23\thumbs-up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4953000"/>
            <a:ext cx="448973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Možnosti riešenia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86904482"/>
              </p:ext>
            </p:extLst>
          </p:nvPr>
        </p:nvGraphicFramePr>
        <p:xfrm>
          <a:off x="457200" y="1676400"/>
          <a:ext cx="7239000" cy="76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430712"/>
              </p:ext>
            </p:extLst>
          </p:nvPr>
        </p:nvGraphicFramePr>
        <p:xfrm>
          <a:off x="457200" y="3048000"/>
          <a:ext cx="7239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224006"/>
              </p:ext>
            </p:extLst>
          </p:nvPr>
        </p:nvGraphicFramePr>
        <p:xfrm>
          <a:off x="457200" y="4191000"/>
          <a:ext cx="7924800" cy="144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562600" y="3048000"/>
            <a:ext cx="1676400" cy="838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3000" y="1676400"/>
            <a:ext cx="2362200" cy="762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62600" y="3048000"/>
            <a:ext cx="1676400" cy="8096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953000" y="1676400"/>
            <a:ext cx="2362200" cy="762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8" name="Picture 4" descr="C:\Users\sarmir\AppData\Local\Microsoft\Windows\Temporary Internet Files\Content.IE5\R7X9ME0I\768px-SMirC-thumbsdown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98" y="1704969"/>
            <a:ext cx="228601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sarmir\AppData\Local\Microsoft\Windows\Temporary Internet Files\Content.IE5\R7X9ME0I\768px-SMirC-thumbsdown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99" y="3048000"/>
            <a:ext cx="228601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Ekonomické zdôvodnenie spracovania vetrovej </a:t>
            </a:r>
            <a:r>
              <a:rPr lang="sk-SK" dirty="0" err="1" smtClean="0"/>
              <a:t>klamity</a:t>
            </a:r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00464"/>
              </p:ext>
            </p:extLst>
          </p:nvPr>
        </p:nvGraphicFramePr>
        <p:xfrm>
          <a:off x="533400" y="1371600"/>
          <a:ext cx="7924800" cy="275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192"/>
                <a:gridCol w="2981608"/>
              </a:tblGrid>
              <a:tr h="373149">
                <a:tc>
                  <a:txBody>
                    <a:bodyPr/>
                    <a:lstStyle/>
                    <a:p>
                      <a:r>
                        <a:rPr lang="sk-SK" dirty="0" smtClean="0"/>
                        <a:t>Činnosť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Suma (zaok.)</a:t>
                      </a:r>
                      <a:endParaRPr lang="sk-SK" dirty="0"/>
                    </a:p>
                  </a:txBody>
                  <a:tcPr/>
                </a:tc>
              </a:tr>
              <a:tr h="373149">
                <a:tc>
                  <a:txBody>
                    <a:bodyPr/>
                    <a:lstStyle/>
                    <a:p>
                      <a:r>
                        <a:rPr lang="sk-SK" dirty="0" smtClean="0"/>
                        <a:t>Výnosy</a:t>
                      </a:r>
                      <a:r>
                        <a:rPr lang="sk-SK" baseline="0" dirty="0" smtClean="0"/>
                        <a:t> z tržby za drevo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+ 937.000 €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3149">
                <a:tc>
                  <a:txBody>
                    <a:bodyPr/>
                    <a:lstStyle/>
                    <a:p>
                      <a:r>
                        <a:rPr lang="sk-SK" dirty="0" smtClean="0"/>
                        <a:t>Náklady na ťažbu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- 496.000 €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3149">
                <a:tc>
                  <a:txBody>
                    <a:bodyPr/>
                    <a:lstStyle/>
                    <a:p>
                      <a:r>
                        <a:rPr lang="sk-SK" dirty="0" smtClean="0"/>
                        <a:t>Náklady na zalesnenie</a:t>
                      </a:r>
                      <a:endParaRPr lang="sk-S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- 70.000 €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Výsledok (</a:t>
                      </a:r>
                      <a:r>
                        <a:rPr lang="sk-SK" baseline="0" dirty="0" smtClean="0"/>
                        <a:t>Znalecký posudok č.40/2014)</a:t>
                      </a:r>
                      <a:endParaRPr lang="sk-SK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371</a:t>
                      </a:r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.000 €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3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Nakopanie</a:t>
                      </a:r>
                      <a:r>
                        <a:rPr lang="sk-SK" baseline="0" dirty="0" smtClean="0"/>
                        <a:t> približovacej linky</a:t>
                      </a:r>
                      <a:endParaRPr lang="sk-SK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Max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– 5.000 €</a:t>
                      </a:r>
                      <a:endParaRPr lang="sk-SK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49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Hospod</a:t>
                      </a:r>
                      <a:r>
                        <a:rPr lang="sk-SK" sz="2800" dirty="0" smtClean="0"/>
                        <a:t>árenie</a:t>
                      </a:r>
                      <a:endParaRPr lang="sk-SK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80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366</a:t>
                      </a:r>
                      <a:r>
                        <a:rPr lang="sk-SK" sz="2800" dirty="0" smtClean="0">
                          <a:solidFill>
                            <a:schemeClr val="tx1"/>
                          </a:solidFill>
                        </a:rPr>
                        <a:t>.000 €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4267200"/>
            <a:ext cx="7848600" cy="1905000"/>
          </a:xfrm>
        </p:spPr>
        <p:txBody>
          <a:bodyPr/>
          <a:lstStyle/>
          <a:p>
            <a:r>
              <a:rPr lang="sk-SK" dirty="0" smtClean="0"/>
              <a:t>S</a:t>
            </a:r>
            <a:r>
              <a:rPr lang="en-US" dirty="0" err="1" smtClean="0"/>
              <a:t>pracovan</a:t>
            </a:r>
            <a:r>
              <a:rPr lang="sk-SK" dirty="0" smtClean="0"/>
              <a:t>ím kalamity</a:t>
            </a:r>
          </a:p>
          <a:p>
            <a:pPr lvl="1"/>
            <a:r>
              <a:rPr lang="sk-SK" dirty="0" smtClean="0"/>
              <a:t>Dosiahmeme zisk a DIVIDENDY </a:t>
            </a:r>
            <a:r>
              <a:rPr lang="sk-SK" u="sng" dirty="0" smtClean="0"/>
              <a:t>každý rok</a:t>
            </a:r>
          </a:p>
          <a:p>
            <a:pPr lvl="1"/>
            <a:r>
              <a:rPr lang="sk-SK" dirty="0" smtClean="0"/>
              <a:t>Vstup do celej doliny pre účely obhospodarovania lesov</a:t>
            </a:r>
          </a:p>
          <a:p>
            <a:pPr lvl="1"/>
            <a:r>
              <a:rPr lang="sk-SK" dirty="0" smtClean="0"/>
              <a:t>Pokračujeme v starostlivosti našich otcov</a:t>
            </a:r>
          </a:p>
        </p:txBody>
      </p:sp>
    </p:spTree>
    <p:extLst>
      <p:ext uri="{BB962C8B-B14F-4D97-AF65-F5344CB8AC3E}">
        <p14:creationId xmlns:p14="http://schemas.microsoft.com/office/powerpoint/2010/main" val="19087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k-SK" dirty="0" smtClean="0"/>
              <a:t>rostriedk</a:t>
            </a:r>
            <a:r>
              <a:rPr lang="en-US" dirty="0" smtClean="0"/>
              <a:t>y</a:t>
            </a:r>
            <a:r>
              <a:rPr lang="sk-SK" dirty="0" smtClean="0"/>
              <a:t> </a:t>
            </a:r>
            <a:r>
              <a:rPr lang="sk-SK" dirty="0"/>
              <a:t>z európskych fondov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en-US" dirty="0" smtClean="0"/>
              <a:t>R</a:t>
            </a:r>
            <a:r>
              <a:rPr lang="sk-SK" dirty="0" smtClean="0"/>
              <a:t>ekonštrukci</a:t>
            </a:r>
            <a:r>
              <a:rPr lang="en-US" dirty="0" smtClean="0"/>
              <a:t>a</a:t>
            </a:r>
            <a:r>
              <a:rPr lang="sk-SK" dirty="0" smtClean="0"/>
              <a:t> </a:t>
            </a:r>
            <a:r>
              <a:rPr lang="sk-SK" dirty="0"/>
              <a:t>lesnej cesty pod Vápenicou </a:t>
            </a:r>
            <a:r>
              <a:rPr lang="sk-SK" dirty="0" smtClean="0"/>
              <a:t>v </a:t>
            </a:r>
            <a:r>
              <a:rPr lang="sk-SK" dirty="0"/>
              <a:t>dĺžke 3 </a:t>
            </a:r>
            <a:r>
              <a:rPr lang="sk-SK" dirty="0" smtClean="0"/>
              <a:t>km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SCHV</a:t>
            </a:r>
            <a:r>
              <a:rPr lang="sk-SK" b="1" dirty="0" smtClean="0">
                <a:solidFill>
                  <a:srgbClr val="FF0000"/>
                </a:solidFill>
              </a:rPr>
              <a:t>ÁLENÝ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</a:t>
            </a:r>
            <a:r>
              <a:rPr lang="sk-SK" dirty="0" smtClean="0"/>
              <a:t>bnov</a:t>
            </a:r>
            <a:r>
              <a:rPr lang="en-US" dirty="0" smtClean="0"/>
              <a:t>a</a:t>
            </a:r>
            <a:r>
              <a:rPr lang="sk-SK" dirty="0" smtClean="0"/>
              <a:t> </a:t>
            </a:r>
            <a:r>
              <a:rPr lang="sk-SK" dirty="0"/>
              <a:t>kalamitných plôch po víchrici „Žofia</a:t>
            </a:r>
            <a:r>
              <a:rPr lang="sk-SK" dirty="0" smtClean="0"/>
              <a:t>“</a:t>
            </a:r>
          </a:p>
          <a:p>
            <a:pPr lvl="1"/>
            <a:r>
              <a:rPr lang="sk-SK" b="1" dirty="0" smtClean="0"/>
              <a:t>ČAKÁME NA ROZHODNUTIE</a:t>
            </a:r>
            <a:endParaRPr lang="sk-SK" dirty="0" smtClean="0"/>
          </a:p>
          <a:p>
            <a:endParaRPr lang="sk-SK" b="1" dirty="0"/>
          </a:p>
          <a:p>
            <a:r>
              <a:rPr lang="sk-SK" dirty="0" smtClean="0"/>
              <a:t>Dodatočné daňové priznanie za rok 2014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06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Palivové drevo – Brziak a spol.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8"/>
          <a:stretch/>
        </p:blipFill>
        <p:spPr>
          <a:xfrm>
            <a:off x="3276600" y="3226724"/>
            <a:ext cx="5425017" cy="30809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5"/>
          <a:stretch/>
        </p:blipFill>
        <p:spPr>
          <a:xfrm>
            <a:off x="381000" y="1219200"/>
            <a:ext cx="555075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6. Správa dozornej rady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sarmir\Dropbox (QGroup)\QGroup\Projekty\urbarbobrovec.sk\dokumenty\logo-e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Slne</a:t>
            </a:r>
            <a:r>
              <a:rPr lang="sk-SK" dirty="0" smtClean="0"/>
              <a:t>čný raj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r>
              <a:rPr lang="sk-SK" dirty="0" smtClean="0"/>
              <a:t>Zmluva: Developer vyplatí UPS Bobrovec k 31.12. za predané právoplatné stavebné povolenie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890450"/>
              </p:ext>
            </p:extLst>
          </p:nvPr>
        </p:nvGraphicFramePr>
        <p:xfrm>
          <a:off x="649014" y="2286000"/>
          <a:ext cx="7772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524000"/>
                <a:gridCol w="2286000"/>
                <a:gridCol w="2667000"/>
              </a:tblGrid>
              <a:tr h="343073">
                <a:tc>
                  <a:txBody>
                    <a:bodyPr/>
                    <a:lstStyle/>
                    <a:p>
                      <a:r>
                        <a:rPr lang="sk-SK" dirty="0" smtClean="0"/>
                        <a:t>Rok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Pozemkov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 úhrade (zaok.)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Vyplatené ku dňu</a:t>
                      </a:r>
                      <a:endParaRPr lang="sk-SK" dirty="0"/>
                    </a:p>
                  </a:txBody>
                  <a:tcPr/>
                </a:tc>
              </a:tr>
              <a:tr h="343073">
                <a:tc>
                  <a:txBody>
                    <a:bodyPr/>
                    <a:lstStyle/>
                    <a:p>
                      <a:r>
                        <a:rPr lang="sk-SK" dirty="0" smtClean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46.700</a:t>
                      </a:r>
                      <a:r>
                        <a:rPr lang="sk-SK" baseline="0" dirty="0" smtClean="0"/>
                        <a:t> €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05.02.2013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3073">
                <a:tc>
                  <a:txBody>
                    <a:bodyPr/>
                    <a:lstStyle/>
                    <a:p>
                      <a:r>
                        <a:rPr lang="sk-SK" dirty="0" smtClean="0"/>
                        <a:t>2013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49.900 €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29.05.2014</a:t>
                      </a:r>
                    </a:p>
                  </a:txBody>
                  <a:tcPr/>
                </a:tc>
              </a:tr>
              <a:tr h="343073">
                <a:tc>
                  <a:txBody>
                    <a:bodyPr/>
                    <a:lstStyle/>
                    <a:p>
                      <a:r>
                        <a:rPr lang="sk-SK" dirty="0" smtClean="0"/>
                        <a:t>2014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57.500 €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solidFill>
                            <a:srgbClr val="FFC000"/>
                          </a:solidFill>
                        </a:rPr>
                        <a:t>29.01.2015</a:t>
                      </a:r>
                      <a:endParaRPr lang="sk-SK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43073">
                <a:tc>
                  <a:txBody>
                    <a:bodyPr/>
                    <a:lstStyle/>
                    <a:p>
                      <a:r>
                        <a:rPr lang="sk-SK" dirty="0" smtClean="0"/>
                        <a:t>2015</a:t>
                      </a:r>
                      <a:endParaRPr lang="sk-SK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16</a:t>
                      </a:r>
                      <a:endParaRPr lang="sk-SK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144.100 €</a:t>
                      </a:r>
                      <a:br>
                        <a:rPr lang="sk-SK" dirty="0" smtClean="0"/>
                      </a:br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- 88.700 €</a:t>
                      </a:r>
                      <a:endParaRPr lang="sk-SK" dirty="0" smtClean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26.02.2016</a:t>
                      </a:r>
                      <a:br>
                        <a:rPr lang="sk-SK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Nezaplatené</a:t>
                      </a:r>
                      <a:endParaRPr lang="sk-SK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3">
                <a:tc>
                  <a:txBody>
                    <a:bodyPr/>
                    <a:lstStyle/>
                    <a:p>
                      <a:r>
                        <a:rPr lang="sk-SK" dirty="0" smtClean="0"/>
                        <a:t>2016-2017</a:t>
                      </a:r>
                      <a:endParaRPr lang="sk-SK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17</a:t>
                      </a:r>
                      <a:endParaRPr lang="sk-SK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- ? €</a:t>
                      </a:r>
                      <a:endParaRPr lang="sk-SK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Nezaplatené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435">
                <a:tc>
                  <a:txBody>
                    <a:bodyPr/>
                    <a:lstStyle/>
                    <a:p>
                      <a:r>
                        <a:rPr lang="sk-SK" dirty="0" smtClean="0"/>
                        <a:t>∑</a:t>
                      </a:r>
                      <a:endParaRPr lang="sk-S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45</a:t>
                      </a:r>
                      <a:endParaRPr lang="sk-S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386.900</a:t>
                      </a:r>
                      <a:r>
                        <a:rPr lang="sk-SK" baseline="0" dirty="0" smtClean="0">
                          <a:solidFill>
                            <a:schemeClr val="tx1"/>
                          </a:solidFill>
                        </a:rPr>
                        <a:t> €</a:t>
                      </a:r>
                      <a:br>
                        <a:rPr lang="sk-SK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- ? €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20414" y="54864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>
                <a:solidFill>
                  <a:srgbClr val="FF0000"/>
                </a:solidFill>
              </a:rPr>
              <a:t>5</a:t>
            </a:r>
            <a:r>
              <a:rPr lang="sk-SK" dirty="0" smtClean="0"/>
              <a:t> dodatkov o </a:t>
            </a:r>
            <a:r>
              <a:rPr lang="sk-SK" u="sng" dirty="0" smtClean="0"/>
              <a:t>oddialení</a:t>
            </a:r>
            <a:r>
              <a:rPr lang="sk-SK" dirty="0" smtClean="0"/>
              <a:t> platieb – podpísal a schválil </a:t>
            </a:r>
            <a:r>
              <a:rPr lang="sk-SK" i="1" dirty="0" smtClean="0">
                <a:solidFill>
                  <a:srgbClr val="7030A0"/>
                </a:solidFill>
              </a:rPr>
              <a:t>Brziak</a:t>
            </a:r>
          </a:p>
        </p:txBody>
      </p:sp>
    </p:spTree>
    <p:extLst>
      <p:ext uri="{BB962C8B-B14F-4D97-AF65-F5344CB8AC3E}">
        <p14:creationId xmlns:p14="http://schemas.microsoft.com/office/powerpoint/2010/main" val="17228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Súdne spory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Trestné oznámenia</a:t>
            </a:r>
          </a:p>
          <a:p>
            <a:pPr lvl="1"/>
            <a:r>
              <a:rPr lang="sk-SK" dirty="0" smtClean="0"/>
              <a:t>výsledok</a:t>
            </a:r>
          </a:p>
          <a:p>
            <a:r>
              <a:rPr lang="sk-SK" dirty="0" smtClean="0"/>
              <a:t>Štátna inšpekcia</a:t>
            </a:r>
          </a:p>
          <a:p>
            <a:pPr lvl="1"/>
            <a:r>
              <a:rPr lang="sk-SK" dirty="0" smtClean="0"/>
              <a:t>Výsledok</a:t>
            </a:r>
          </a:p>
          <a:p>
            <a:pPr lvl="1"/>
            <a:r>
              <a:rPr lang="sk-SK" dirty="0" smtClean="0"/>
              <a:t>Navrhovateľ – </a:t>
            </a:r>
            <a:r>
              <a:rPr lang="sk-SK" i="1" dirty="0" smtClean="0">
                <a:solidFill>
                  <a:srgbClr val="7030A0"/>
                </a:solidFill>
              </a:rPr>
              <a:t>Ballo</a:t>
            </a:r>
            <a:r>
              <a:rPr lang="sk-SK" dirty="0" smtClean="0"/>
              <a:t>, </a:t>
            </a:r>
            <a:r>
              <a:rPr lang="sk-SK" i="1" dirty="0" smtClean="0">
                <a:solidFill>
                  <a:srgbClr val="7030A0"/>
                </a:solidFill>
              </a:rPr>
              <a:t>Brziak</a:t>
            </a:r>
          </a:p>
          <a:p>
            <a:r>
              <a:rPr lang="sk-SK" dirty="0" smtClean="0"/>
              <a:t>Oznámenia okolitých urbárov – žaloba na nás  za dôsledky spôsobené lykožrútom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88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7. </a:t>
            </a:r>
            <a:r>
              <a:rPr lang="en-US" dirty="0"/>
              <a:t>N</a:t>
            </a:r>
            <a:r>
              <a:rPr lang="sk-SK" dirty="0"/>
              <a:t>ávrh na odvolanie člena DR a člena výboru</a:t>
            </a:r>
            <a:br>
              <a:rPr lang="sk-SK" dirty="0"/>
            </a:b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sarmir\Dropbox (QGroup)\QGroup\Projekty\urbarbobrovec.sk\dokumenty\logo-e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</a:t>
            </a:r>
            <a:r>
              <a:rPr lang="sk-SK" dirty="0" smtClean="0"/>
              <a:t>. </a:t>
            </a:r>
            <a:r>
              <a:rPr lang="sk-SK" dirty="0" smtClean="0"/>
              <a:t>Finančná </a:t>
            </a:r>
            <a:r>
              <a:rPr lang="sk-SK" dirty="0"/>
              <a:t>správa a ročná účtovná závierka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sarmir\Dropbox (QGroup)\QGroup\Projekty\urbarbobrovec.sk\dokumenty\logo-e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</a:t>
            </a:r>
            <a:r>
              <a:rPr lang="sk-SK" dirty="0" smtClean="0"/>
              <a:t>. </a:t>
            </a:r>
            <a:r>
              <a:rPr lang="sk-SK" dirty="0"/>
              <a:t>Návrh na rozdelenie zisku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sz="2800" dirty="0"/>
          </a:p>
        </p:txBody>
      </p:sp>
      <p:pic>
        <p:nvPicPr>
          <p:cNvPr id="1026" name="Picture 2" descr="C:\Users\sarmir\Dropbox (QGroup)\QGroup\Projekty\urbarbobrovec.sk\dokumenty\logo-e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5. Správa </a:t>
            </a:r>
            <a:r>
              <a:rPr lang="sk-SK" dirty="0"/>
              <a:t>o činnosti UPSB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sarmir\Dropbox (QGroup)\QGroup\Projekty\urbarbobrovec.sk\dokumenty\logo-e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971800"/>
            <a:ext cx="8229600" cy="1066800"/>
          </a:xfrm>
        </p:spPr>
        <p:txBody>
          <a:bodyPr>
            <a:normAutofit/>
          </a:bodyPr>
          <a:lstStyle/>
          <a:p>
            <a:r>
              <a:rPr lang="sk-SK" sz="6000" dirty="0" smtClean="0"/>
              <a:t>Rozdeliť     200.000 € ?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11812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</a:t>
            </a:r>
            <a:r>
              <a:rPr lang="sk-SK" dirty="0" smtClean="0"/>
              <a:t>. </a:t>
            </a:r>
            <a:r>
              <a:rPr lang="sk-SK" dirty="0"/>
              <a:t>Kalamita pod Mníchom v hospodárskych lesoch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sz="2800" dirty="0"/>
          </a:p>
        </p:txBody>
      </p:sp>
      <p:pic>
        <p:nvPicPr>
          <p:cNvPr id="1026" name="Picture 2" descr="C:\Users\sarmir\Dropbox (QGroup)\QGroup\Projekty\urbarbobrovec.sk\dokumenty\logo-e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</a:t>
            </a:r>
            <a:r>
              <a:rPr lang="sk-SK" dirty="0" smtClean="0"/>
              <a:t>. </a:t>
            </a:r>
            <a:r>
              <a:rPr lang="sk-SK" dirty="0"/>
              <a:t>Diskusia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sz="2800" dirty="0"/>
          </a:p>
        </p:txBody>
      </p:sp>
      <p:pic>
        <p:nvPicPr>
          <p:cNvPr id="1026" name="Picture 2" descr="C:\Users\sarmir\Dropbox (QGroup)\QGroup\Projekty\urbarbobrovec.sk\dokumenty\logo-e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12</a:t>
            </a:r>
            <a:r>
              <a:rPr lang="sk-SK" smtClean="0"/>
              <a:t>. </a:t>
            </a:r>
            <a:r>
              <a:rPr lang="sk-SK" dirty="0"/>
              <a:t>Návrh a schválenie uznesenia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sz="2800" dirty="0"/>
          </a:p>
        </p:txBody>
      </p:sp>
      <p:pic>
        <p:nvPicPr>
          <p:cNvPr id="1026" name="Picture 2" descr="C:\Users\sarmir\Dropbox (QGroup)\QGroup\Projekty\urbarbobrovec.sk\dokumenty\logo-e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" r="8866"/>
          <a:stretch/>
        </p:blipFill>
        <p:spPr>
          <a:xfrm>
            <a:off x="381000" y="1168400"/>
            <a:ext cx="8111067" cy="5232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Súčasný stav pozemkov UPS Bobrovec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0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 r="8842"/>
          <a:stretch/>
        </p:blipFill>
        <p:spPr>
          <a:xfrm>
            <a:off x="457200" y="1188878"/>
            <a:ext cx="8077200" cy="51960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Prioritné spracovanie kalamity</a:t>
            </a:r>
            <a:endParaRPr lang="sk-SK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257800"/>
            <a:ext cx="2057400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FFFF"/>
                </a:solidFill>
              </a:rPr>
              <a:t>30+ ha</a:t>
            </a:r>
            <a:endParaRPr lang="sk-SK" sz="44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Zonácia (A-zóna)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5. Správa o činnosti UPSB</a:t>
            </a:r>
          </a:p>
        </p:txBody>
      </p:sp>
      <p:pic>
        <p:nvPicPr>
          <p:cNvPr id="1026" name="Picture 2" descr="C:\Users\sarmir\Dropbox (QGroup)\QGroup\Projekty\urbarbobrovec.sk\dokumenty\logo-e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39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znamená zonácia?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Bezzásahovosť územia (</a:t>
            </a:r>
            <a:r>
              <a:rPr lang="pl-PL" dirty="0"/>
              <a:t>Zákon č. 543/2002 Z. z.</a:t>
            </a:r>
            <a:r>
              <a:rPr lang="sk-SK" dirty="0" smtClean="0"/>
              <a:t>)</a:t>
            </a:r>
          </a:p>
          <a:p>
            <a:r>
              <a:rPr lang="sk-SK" dirty="0" smtClean="0"/>
              <a:t>Zákaz v 5. stupni</a:t>
            </a:r>
          </a:p>
          <a:p>
            <a:pPr lvl="1"/>
            <a:r>
              <a:rPr lang="pt-BR" dirty="0"/>
              <a:t>vjazd a státie s motorovým </a:t>
            </a:r>
            <a:r>
              <a:rPr lang="pt-BR" dirty="0" smtClean="0"/>
              <a:t>vozidlom</a:t>
            </a:r>
            <a:endParaRPr lang="sk-SK" dirty="0" smtClean="0"/>
          </a:p>
          <a:p>
            <a:pPr lvl="1"/>
            <a:r>
              <a:rPr lang="pl-PL" dirty="0"/>
              <a:t>vjazd a státie s </a:t>
            </a:r>
            <a:r>
              <a:rPr lang="pl-PL" dirty="0" smtClean="0"/>
              <a:t>bicyklom</a:t>
            </a:r>
            <a:endParaRPr lang="sk-SK" dirty="0"/>
          </a:p>
          <a:p>
            <a:pPr lvl="1"/>
            <a:r>
              <a:rPr lang="sk-SK" dirty="0"/>
              <a:t>pohybovať sa mimo vyznačeného turistického chodníka</a:t>
            </a:r>
          </a:p>
          <a:p>
            <a:pPr lvl="1"/>
            <a:r>
              <a:rPr lang="sk-SK" u="sng" dirty="0"/>
              <a:t>táboriť</a:t>
            </a:r>
            <a:r>
              <a:rPr lang="sk-SK" dirty="0"/>
              <a:t>, </a:t>
            </a:r>
            <a:r>
              <a:rPr lang="sk-SK" u="sng" dirty="0"/>
              <a:t>stanovať</a:t>
            </a:r>
            <a:r>
              <a:rPr lang="sk-SK" dirty="0"/>
              <a:t>, </a:t>
            </a:r>
            <a:r>
              <a:rPr lang="sk-SK" u="sng" dirty="0"/>
              <a:t>bivakovať</a:t>
            </a:r>
            <a:r>
              <a:rPr lang="sk-SK" dirty="0"/>
              <a:t>, jazdiť na koni, </a:t>
            </a:r>
            <a:r>
              <a:rPr lang="sk-SK" u="sng" dirty="0"/>
              <a:t>zakladať oheň</a:t>
            </a:r>
            <a:r>
              <a:rPr lang="sk-SK" dirty="0"/>
              <a:t> mimo uzavretých stavieb, </a:t>
            </a:r>
            <a:r>
              <a:rPr lang="sk-SK" u="sng" dirty="0"/>
              <a:t>lyžovať</a:t>
            </a:r>
            <a:r>
              <a:rPr lang="sk-SK" dirty="0"/>
              <a:t>, vykonávať </a:t>
            </a:r>
            <a:r>
              <a:rPr lang="sk-SK" u="sng" dirty="0"/>
              <a:t>horolezecký</a:t>
            </a:r>
            <a:r>
              <a:rPr lang="sk-SK" dirty="0"/>
              <a:t> alebo skalolezecký výstup, </a:t>
            </a:r>
            <a:r>
              <a:rPr lang="sk-SK" u="sng" dirty="0"/>
              <a:t>skialpinizmus</a:t>
            </a:r>
            <a:r>
              <a:rPr lang="sk-SK" dirty="0"/>
              <a:t> alebo iné športové </a:t>
            </a:r>
            <a:r>
              <a:rPr lang="sk-SK" dirty="0" smtClean="0"/>
              <a:t>aktivity</a:t>
            </a:r>
          </a:p>
          <a:p>
            <a:pPr lvl="1"/>
            <a:r>
              <a:rPr lang="sk-SK" dirty="0"/>
              <a:t>organizovať </a:t>
            </a:r>
            <a:r>
              <a:rPr lang="sk-SK" dirty="0" smtClean="0"/>
              <a:t>telovýchovné</a:t>
            </a:r>
            <a:r>
              <a:rPr lang="sk-SK" dirty="0"/>
              <a:t>, športové a turistické </a:t>
            </a:r>
            <a:r>
              <a:rPr lang="sk-SK" dirty="0" smtClean="0"/>
              <a:t>podujatie</a:t>
            </a:r>
          </a:p>
          <a:p>
            <a:pPr lvl="1"/>
            <a:r>
              <a:rPr lang="sk-SK" u="sng" dirty="0"/>
              <a:t>zbierať</a:t>
            </a:r>
            <a:r>
              <a:rPr lang="sk-SK" dirty="0"/>
              <a:t> rastliny vrátane ich </a:t>
            </a:r>
            <a:r>
              <a:rPr lang="sk-SK" dirty="0" smtClean="0"/>
              <a:t>plodov</a:t>
            </a:r>
          </a:p>
          <a:p>
            <a:pPr lvl="1"/>
            <a:r>
              <a:rPr lang="sk-SK" dirty="0"/>
              <a:t>organizovať spoločné </a:t>
            </a:r>
            <a:r>
              <a:rPr lang="sk-SK" u="sng" dirty="0"/>
              <a:t>poľovačky</a:t>
            </a:r>
            <a:endParaRPr lang="sk-SK" u="sng" dirty="0" smtClean="0"/>
          </a:p>
        </p:txBody>
      </p:sp>
    </p:spTree>
    <p:extLst>
      <p:ext uri="{BB962C8B-B14F-4D97-AF65-F5344CB8AC3E}">
        <p14:creationId xmlns:p14="http://schemas.microsoft.com/office/powerpoint/2010/main" val="17116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sk-SK" dirty="0"/>
          </a:p>
          <a:p>
            <a:pPr lvl="1"/>
            <a:r>
              <a:rPr lang="sk-SK" u="sng" dirty="0"/>
              <a:t>ťažiť</a:t>
            </a:r>
            <a:r>
              <a:rPr lang="sk-SK" dirty="0"/>
              <a:t> drevnú </a:t>
            </a:r>
            <a:r>
              <a:rPr lang="sk-SK" dirty="0" smtClean="0"/>
              <a:t>hmot</a:t>
            </a:r>
            <a:r>
              <a:rPr lang="en-US" dirty="0" smtClean="0"/>
              <a:t>u</a:t>
            </a:r>
            <a:endParaRPr lang="sk-SK" dirty="0" smtClean="0"/>
          </a:p>
          <a:p>
            <a:pPr lvl="1"/>
            <a:r>
              <a:rPr lang="sk-SK" u="sng" dirty="0"/>
              <a:t>zbierať</a:t>
            </a:r>
            <a:r>
              <a:rPr lang="sk-SK" dirty="0"/>
              <a:t> nerasty alebo </a:t>
            </a:r>
            <a:r>
              <a:rPr lang="sk-SK" dirty="0" smtClean="0"/>
              <a:t>skameneliny</a:t>
            </a:r>
          </a:p>
          <a:p>
            <a:pPr lvl="1"/>
            <a:r>
              <a:rPr lang="sk-SK" dirty="0"/>
              <a:t>umiestniť košiar, stavbu alebo iné zariadenie na ochranu </a:t>
            </a:r>
            <a:r>
              <a:rPr lang="sk-SK" dirty="0" smtClean="0"/>
              <a:t>zvierat</a:t>
            </a:r>
          </a:p>
          <a:p>
            <a:pPr lvl="1"/>
            <a:r>
              <a:rPr lang="sk-SK" u="sng" dirty="0"/>
              <a:t>voľne pustiť </a:t>
            </a:r>
            <a:r>
              <a:rPr lang="sk-SK" u="sng" dirty="0" smtClean="0"/>
              <a:t>psa</a:t>
            </a:r>
          </a:p>
          <a:p>
            <a:pPr lvl="1"/>
            <a:r>
              <a:rPr lang="sk-SK" u="sng" dirty="0"/>
              <a:t>pasenie</a:t>
            </a:r>
            <a:r>
              <a:rPr lang="sk-SK" dirty="0"/>
              <a:t>, napájanie, preháňanie a nocovanie hospodárskych </a:t>
            </a:r>
            <a:r>
              <a:rPr lang="sk-SK" dirty="0" smtClean="0"/>
              <a:t>zvierat</a:t>
            </a:r>
          </a:p>
          <a:p>
            <a:pPr lvl="1"/>
            <a:r>
              <a:rPr lang="sk-SK" dirty="0" smtClean="0"/>
              <a:t>zasiahnuť </a:t>
            </a:r>
            <a:r>
              <a:rPr lang="sk-SK" dirty="0"/>
              <a:t>do lesného porastu a </a:t>
            </a:r>
            <a:r>
              <a:rPr lang="sk-SK" sz="2000" dirty="0"/>
              <a:t>poškodiť vegetačný a pôdny kryt</a:t>
            </a:r>
            <a:endParaRPr lang="sk-SK" dirty="0"/>
          </a:p>
          <a:p>
            <a:pPr lvl="1"/>
            <a:r>
              <a:rPr lang="sk-SK" u="sng" dirty="0"/>
              <a:t>stavať lesnú cestu</a:t>
            </a:r>
            <a:r>
              <a:rPr lang="sk-SK" dirty="0"/>
              <a:t> alebo zvážnicu</a:t>
            </a:r>
          </a:p>
          <a:p>
            <a:pPr lvl="1"/>
            <a:r>
              <a:rPr lang="sk-SK" dirty="0"/>
              <a:t>zriadiť poľovnícke zariadenie alebo rybochovné zariadenie</a:t>
            </a:r>
          </a:p>
          <a:p>
            <a:pPr lvl="1"/>
            <a:r>
              <a:rPr lang="sk-SK" dirty="0"/>
              <a:t>chytať, usmrtiť alebo </a:t>
            </a:r>
            <a:r>
              <a:rPr lang="sk-SK" u="sng" dirty="0"/>
              <a:t>loviť živočícha</a:t>
            </a:r>
          </a:p>
          <a:p>
            <a:pPr lvl="1"/>
            <a:r>
              <a:rPr lang="sk-SK" u="sng" dirty="0"/>
              <a:t>umiestniť </a:t>
            </a:r>
            <a:r>
              <a:rPr lang="sk-SK" u="sng" dirty="0" smtClean="0"/>
              <a:t>stavbu</a:t>
            </a:r>
            <a:endParaRPr lang="sk-SK" u="sng" dirty="0"/>
          </a:p>
        </p:txBody>
      </p:sp>
    </p:spTree>
    <p:extLst>
      <p:ext uri="{BB962C8B-B14F-4D97-AF65-F5344CB8AC3E}">
        <p14:creationId xmlns:p14="http://schemas.microsoft.com/office/powerpoint/2010/main" val="18708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Zákaz v A-zóne</a:t>
            </a:r>
          </a:p>
          <a:p>
            <a:pPr lvl="1"/>
            <a:r>
              <a:rPr lang="sk-SK" dirty="0"/>
              <a:t>Ešte NEEXISTUJE zákon o vyhlásení zonácie </a:t>
            </a:r>
            <a:r>
              <a:rPr lang="sk-SK" dirty="0" smtClean="0"/>
              <a:t>TANAP-u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Bude </a:t>
            </a:r>
            <a:r>
              <a:rPr lang="sk-SK" dirty="0">
                <a:solidFill>
                  <a:srgbClr val="FF0000"/>
                </a:solidFill>
              </a:rPr>
              <a:t>prísnejší než 5. stupeň </a:t>
            </a:r>
            <a:r>
              <a:rPr lang="sk-SK" dirty="0" smtClean="0">
                <a:solidFill>
                  <a:srgbClr val="FF0000"/>
                </a:solidFill>
              </a:rPr>
              <a:t>ochrany</a:t>
            </a:r>
          </a:p>
          <a:p>
            <a:pPr lvl="1"/>
            <a:r>
              <a:rPr lang="sk-SK" dirty="0" smtClean="0"/>
              <a:t>Čo tam bude vlastne dovolené? </a:t>
            </a:r>
            <a:r>
              <a:rPr lang="sk-SK" b="1" dirty="0" smtClean="0"/>
              <a:t>NIČ</a:t>
            </a:r>
          </a:p>
          <a:p>
            <a:pPr lvl="1"/>
            <a:endParaRPr lang="sk-SK" dirty="0"/>
          </a:p>
          <a:p>
            <a:r>
              <a:rPr lang="sk-SK" dirty="0"/>
              <a:t>Chceme vedieť zákon, až potom rozhodneme</a:t>
            </a:r>
          </a:p>
          <a:p>
            <a:r>
              <a:rPr lang="sk-SK" dirty="0"/>
              <a:t>Za súčasného stavu zonáciu </a:t>
            </a:r>
            <a:r>
              <a:rPr lang="sk-SK" b="1" dirty="0" smtClean="0"/>
              <a:t>NECHCEME</a:t>
            </a:r>
          </a:p>
          <a:p>
            <a:endParaRPr lang="sk-SK" b="1" dirty="0"/>
          </a:p>
          <a:p>
            <a:r>
              <a:rPr lang="sk-SK" dirty="0"/>
              <a:t>Navrhovateľ </a:t>
            </a:r>
            <a:r>
              <a:rPr lang="sk-SK" dirty="0" smtClean="0"/>
              <a:t>zonácie – </a:t>
            </a:r>
            <a:r>
              <a:rPr lang="sk-SK" i="1" dirty="0" smtClean="0">
                <a:solidFill>
                  <a:srgbClr val="7030A0"/>
                </a:solidFill>
              </a:rPr>
              <a:t>Sp</a:t>
            </a:r>
            <a:r>
              <a:rPr lang="en-US" i="1" dirty="0" smtClean="0">
                <a:solidFill>
                  <a:srgbClr val="7030A0"/>
                </a:solidFill>
              </a:rPr>
              <a:t>r</a:t>
            </a:r>
            <a:r>
              <a:rPr lang="sk-SK" i="1" dirty="0" smtClean="0">
                <a:solidFill>
                  <a:srgbClr val="7030A0"/>
                </a:solidFill>
              </a:rPr>
              <a:t>áva TANAP-u</a:t>
            </a:r>
            <a:endParaRPr lang="sk-SK" i="1" dirty="0">
              <a:solidFill>
                <a:srgbClr val="7030A0"/>
              </a:solidFill>
            </a:endParaRPr>
          </a:p>
          <a:p>
            <a:r>
              <a:rPr lang="sk-SK" dirty="0" smtClean="0"/>
              <a:t>Navrhovateľ rozšírenia zonácie </a:t>
            </a:r>
            <a:r>
              <a:rPr lang="sk-SK" dirty="0"/>
              <a:t>– </a:t>
            </a:r>
            <a:r>
              <a:rPr lang="sk-SK" i="1" dirty="0">
                <a:solidFill>
                  <a:srgbClr val="7030A0"/>
                </a:solidFill>
              </a:rPr>
              <a:t>Ballo</a:t>
            </a:r>
            <a:r>
              <a:rPr lang="sk-SK" dirty="0"/>
              <a:t>, </a:t>
            </a:r>
            <a:r>
              <a:rPr lang="sk-SK" i="1" dirty="0">
                <a:solidFill>
                  <a:srgbClr val="7030A0"/>
                </a:solidFill>
              </a:rPr>
              <a:t>Brziak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24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940</TotalTime>
  <Words>913</Words>
  <Application>Microsoft Office PowerPoint</Application>
  <PresentationFormat>On-screen Show (4:3)</PresentationFormat>
  <Paragraphs>214</Paragraphs>
  <Slides>33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Origin</vt:lpstr>
      <vt:lpstr>Valné zhromaždenie 2016</vt:lpstr>
      <vt:lpstr>Program VZ 2016</vt:lpstr>
      <vt:lpstr>5. Správa o činnosti UPSB</vt:lpstr>
      <vt:lpstr>Súčasný stav pozemkov UPS Bobrovec</vt:lpstr>
      <vt:lpstr>Prioritné spracovanie kalamity</vt:lpstr>
      <vt:lpstr>Zonácia (A-zóna)</vt:lpstr>
      <vt:lpstr>Čo znamená zonácia?</vt:lpstr>
      <vt:lpstr>PowerPoint Presentation</vt:lpstr>
      <vt:lpstr>PowerPoint Presentation</vt:lpstr>
      <vt:lpstr>Zonácia v číslach</vt:lpstr>
      <vt:lpstr>Analýza výborom, LTZVL, iných urbárov</vt:lpstr>
      <vt:lpstr>Ako budú ovplyvnení ľudia</vt:lpstr>
      <vt:lpstr>Územie čo stratíme zonáciou</vt:lpstr>
      <vt:lpstr>Hodnota zabraného územia A-zónou</vt:lpstr>
      <vt:lpstr>PowerPoint Presentation</vt:lpstr>
      <vt:lpstr>Ujma za kalamitu</vt:lpstr>
      <vt:lpstr>Ujma za kalimitu</vt:lpstr>
      <vt:lpstr>Možné zamorenie lykožrútom ~ 10 km</vt:lpstr>
      <vt:lpstr>Strata územia pri ujme</vt:lpstr>
      <vt:lpstr>Možnosti riešenia</vt:lpstr>
      <vt:lpstr>Ekonomické zdôvodnenie spracovania vetrovej klamity</vt:lpstr>
      <vt:lpstr>Prostriedky z európskych fondov</vt:lpstr>
      <vt:lpstr>Palivové drevo – Brziak a spol.</vt:lpstr>
      <vt:lpstr>6. Správa dozornej rady</vt:lpstr>
      <vt:lpstr>Slnečný raj</vt:lpstr>
      <vt:lpstr>Súdne spory</vt:lpstr>
      <vt:lpstr>7. Návrh na odvolanie člena DR a člena výboru </vt:lpstr>
      <vt:lpstr>8. Finančná správa a ročná účtovná závierka</vt:lpstr>
      <vt:lpstr>9. Návrh na rozdelenie zisku</vt:lpstr>
      <vt:lpstr>PowerPoint Presentation</vt:lpstr>
      <vt:lpstr>10. Kalamita pod Mníchom v hospodárskych lesoch</vt:lpstr>
      <vt:lpstr>11. Diskusia</vt:lpstr>
      <vt:lpstr>12. Návrh a schválenie uznesenia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 2016</dc:title>
  <dc:creator>sarmir</dc:creator>
  <cp:lastModifiedBy>Janko Šarmír</cp:lastModifiedBy>
  <cp:revision>89</cp:revision>
  <dcterms:created xsi:type="dcterms:W3CDTF">2006-08-16T00:00:00Z</dcterms:created>
  <dcterms:modified xsi:type="dcterms:W3CDTF">2016-04-02T12:13:35Z</dcterms:modified>
</cp:coreProperties>
</file>